
<file path=[Content_Types].xml><?xml version="1.0" encoding="utf-8"?>
<Types xmlns="http://schemas.openxmlformats.org/package/2006/content-types">
  <Default Extension="fntdata" ContentType="application/x-fontdata"/>
  <Default Extension="jfif"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3"/>
  </p:notesMasterIdLst>
  <p:handoutMasterIdLst>
    <p:handoutMasterId r:id="rId14"/>
  </p:handoutMasterIdLst>
  <p:sldIdLst>
    <p:sldId id="256" r:id="rId2"/>
    <p:sldId id="267" r:id="rId3"/>
    <p:sldId id="313" r:id="rId4"/>
    <p:sldId id="260" r:id="rId5"/>
    <p:sldId id="262" r:id="rId6"/>
    <p:sldId id="257" r:id="rId7"/>
    <p:sldId id="314" r:id="rId8"/>
    <p:sldId id="316" r:id="rId9"/>
    <p:sldId id="268" r:id="rId10"/>
    <p:sldId id="276" r:id="rId11"/>
    <p:sldId id="270" r:id="rId12"/>
  </p:sldIdLst>
  <p:sldSz cx="9144000" cy="5143500" type="screen16x9"/>
  <p:notesSz cx="6950075" cy="11064875"/>
  <p:embeddedFontLst>
    <p:embeddedFont>
      <p:font typeface="Arial Narrow" panose="020B0606020202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SemiBold" panose="00000700000000000000" pitchFamily="2" charset="0"/>
      <p:regular r:id="rId23"/>
      <p:bold r:id="rId24"/>
      <p:italic r:id="rId25"/>
      <p:boldItalic r:id="rId26"/>
    </p:embeddedFont>
    <p:embeddedFont>
      <p:font typeface="Nunito Light" pitchFamily="2" charset="0"/>
      <p:regular r:id="rId27"/>
      <p:italic r:id="rId28"/>
    </p:embeddedFont>
    <p:embeddedFont>
      <p:font typeface="Patrick Hand" panose="00000500000000000000" pitchFamily="2" charset="0"/>
      <p:regular r:id="rId29"/>
    </p:embeddedFont>
    <p:embeddedFont>
      <p:font typeface="Sofia"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E6B96D-FC5C-48D9-A688-5CD2620C176C}">
  <a:tblStyle styleId="{D0E6B96D-FC5C-48D9-A688-5CD2620C17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4F6E08-26F8-480A-9EEE-FEC0C94A31B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100" d="100"/>
          <a:sy n="100" d="100"/>
        </p:scale>
        <p:origin x="1056" y="54"/>
      </p:cViewPr>
      <p:guideLst/>
    </p:cSldViewPr>
  </p:slideViewPr>
  <p:notesTextViewPr>
    <p:cViewPr>
      <p:scale>
        <a:sx n="1" d="1"/>
        <a:sy n="1" d="1"/>
      </p:scale>
      <p:origin x="0" y="0"/>
    </p:cViewPr>
  </p:notesTextViewPr>
  <p:notesViewPr>
    <p:cSldViewPr snapToGrid="0">
      <p:cViewPr varScale="1">
        <p:scale>
          <a:sx n="54" d="100"/>
          <a:sy n="5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80EFC39-B6C0-76C6-1020-F50E2F3DCE94}"/>
              </a:ext>
            </a:extLst>
          </p:cNvPr>
          <p:cNvSpPr>
            <a:spLocks noGrp="1"/>
          </p:cNvSpPr>
          <p:nvPr>
            <p:ph type="hdr" sz="quarter"/>
          </p:nvPr>
        </p:nvSpPr>
        <p:spPr>
          <a:xfrm>
            <a:off x="0" y="1"/>
            <a:ext cx="3012329" cy="555511"/>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823E4266-25A8-ECFE-8F24-7A8B812F7D0C}"/>
              </a:ext>
            </a:extLst>
          </p:cNvPr>
          <p:cNvSpPr>
            <a:spLocks noGrp="1"/>
          </p:cNvSpPr>
          <p:nvPr>
            <p:ph type="dt" sz="quarter" idx="1"/>
          </p:nvPr>
        </p:nvSpPr>
        <p:spPr>
          <a:xfrm>
            <a:off x="3936173" y="1"/>
            <a:ext cx="3012329" cy="555511"/>
          </a:xfrm>
          <a:prstGeom prst="rect">
            <a:avLst/>
          </a:prstGeom>
        </p:spPr>
        <p:txBody>
          <a:bodyPr vert="horz" lIns="91440" tIns="45720" rIns="91440" bIns="45720" rtlCol="0"/>
          <a:lstStyle>
            <a:lvl1pPr algn="r">
              <a:defRPr sz="1200"/>
            </a:lvl1pPr>
          </a:lstStyle>
          <a:p>
            <a:fld id="{024A2864-15D2-4EA8-B327-450240BCCC51}" type="datetimeFigureOut">
              <a:rPr lang="es-CL" smtClean="0"/>
              <a:t>27-01-2025</a:t>
            </a:fld>
            <a:endParaRPr lang="es-CL"/>
          </a:p>
        </p:txBody>
      </p:sp>
      <p:sp>
        <p:nvSpPr>
          <p:cNvPr id="4" name="Marcador de pie de página 3">
            <a:extLst>
              <a:ext uri="{FF2B5EF4-FFF2-40B4-BE49-F238E27FC236}">
                <a16:creationId xmlns:a16="http://schemas.microsoft.com/office/drawing/2014/main" id="{05152CA9-07DE-3EC4-D47B-F36E29C12D69}"/>
              </a:ext>
            </a:extLst>
          </p:cNvPr>
          <p:cNvSpPr>
            <a:spLocks noGrp="1"/>
          </p:cNvSpPr>
          <p:nvPr>
            <p:ph type="ftr" sz="quarter" idx="2"/>
          </p:nvPr>
        </p:nvSpPr>
        <p:spPr>
          <a:xfrm>
            <a:off x="0" y="10509365"/>
            <a:ext cx="3012329" cy="555511"/>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FA1C9433-BB60-93F8-BAE8-A973379A3CF3}"/>
              </a:ext>
            </a:extLst>
          </p:cNvPr>
          <p:cNvSpPr>
            <a:spLocks noGrp="1"/>
          </p:cNvSpPr>
          <p:nvPr>
            <p:ph type="sldNum" sz="quarter" idx="3"/>
          </p:nvPr>
        </p:nvSpPr>
        <p:spPr>
          <a:xfrm>
            <a:off x="3936173" y="10509365"/>
            <a:ext cx="3012329" cy="555511"/>
          </a:xfrm>
          <a:prstGeom prst="rect">
            <a:avLst/>
          </a:prstGeom>
        </p:spPr>
        <p:txBody>
          <a:bodyPr vert="horz" lIns="91440" tIns="45720" rIns="91440" bIns="45720" rtlCol="0" anchor="b"/>
          <a:lstStyle>
            <a:lvl1pPr algn="r">
              <a:defRPr sz="1200"/>
            </a:lvl1pPr>
          </a:lstStyle>
          <a:p>
            <a:fld id="{47D682AB-4AE9-4C1A-874D-4A40AA7416B8}" type="slidenum">
              <a:rPr lang="es-CL" smtClean="0"/>
              <a:t>‹Nº›</a:t>
            </a:fld>
            <a:endParaRPr lang="es-CL"/>
          </a:p>
        </p:txBody>
      </p:sp>
    </p:spTree>
    <p:extLst>
      <p:ext uri="{BB962C8B-B14F-4D97-AF65-F5344CB8AC3E}">
        <p14:creationId xmlns:p14="http://schemas.microsoft.com/office/powerpoint/2010/main" val="3275697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138" y="830263"/>
            <a:ext cx="7373938" cy="4148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5255815"/>
            <a:ext cx="5560060" cy="4979194"/>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3529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p: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668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23649704e9_0_1107: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23649704e9_0_1107: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129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23649704e9_0_807: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23649704e9_0_807: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1857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23649704e9_0_847: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23649704e9_0_847: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7059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23649704e9_0_753: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23649704e9_0_753: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6995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23649704e9_0_1169: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23649704e9_0_1169: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458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123649704e9_0_1421: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123649704e9_0_1421: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7329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123649704e9_0_1217:notes"/>
          <p:cNvSpPr>
            <a:spLocks noGrp="1" noRot="1" noChangeAspect="1"/>
          </p:cNvSpPr>
          <p:nvPr>
            <p:ph type="sldImg" idx="2"/>
          </p:nvPr>
        </p:nvSpPr>
        <p:spPr>
          <a:xfrm>
            <a:off x="-211138" y="830263"/>
            <a:ext cx="7372351" cy="4148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123649704e9_0_1217:notes"/>
          <p:cNvSpPr txBox="1">
            <a:spLocks noGrp="1"/>
          </p:cNvSpPr>
          <p:nvPr>
            <p:ph type="body" idx="1"/>
          </p:nvPr>
        </p:nvSpPr>
        <p:spPr>
          <a:xfrm>
            <a:off x="695008" y="5255815"/>
            <a:ext cx="5560060" cy="4979194"/>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5873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834" y="-33742"/>
            <a:ext cx="9492876" cy="5183509"/>
            <a:chOff x="-13834" y="-33742"/>
            <a:chExt cx="9492876" cy="5183509"/>
          </a:xfrm>
        </p:grpSpPr>
        <p:sp>
          <p:nvSpPr>
            <p:cNvPr id="10" name="Google Shape;10;p2"/>
            <p:cNvSpPr/>
            <p:nvPr/>
          </p:nvSpPr>
          <p:spPr>
            <a:xfrm>
              <a:off x="-13834" y="-33742"/>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247276" y="-19909"/>
              <a:ext cx="4408810" cy="660434"/>
              <a:chOff x="2763768" y="837025"/>
              <a:chExt cx="3368332" cy="504572"/>
            </a:xfrm>
          </p:grpSpPr>
          <p:sp>
            <p:nvSpPr>
              <p:cNvPr id="12" name="Google Shape;12;p2"/>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50925" y="-19909"/>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527225" y="425425"/>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7" y="1698300"/>
              <a:ext cx="2700534" cy="3445239"/>
              <a:chOff x="170254" y="1681993"/>
              <a:chExt cx="2275667" cy="2903210"/>
            </a:xfrm>
          </p:grpSpPr>
          <p:sp>
            <p:nvSpPr>
              <p:cNvPr id="18" name="Google Shape;18;p2"/>
              <p:cNvSpPr/>
              <p:nvPr/>
            </p:nvSpPr>
            <p:spPr>
              <a:xfrm>
                <a:off x="170259"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0254" y="3948278"/>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702226" y="4115854"/>
              <a:ext cx="3214444" cy="1033912"/>
              <a:chOff x="4071500" y="4134396"/>
              <a:chExt cx="2708725" cy="871250"/>
            </a:xfrm>
          </p:grpSpPr>
          <p:sp>
            <p:nvSpPr>
              <p:cNvPr id="22" name="Google Shape;22;p2"/>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6248501" y="2731886"/>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269291" y="2144179"/>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txBox="1">
            <a:spLocks noGrp="1"/>
          </p:cNvSpPr>
          <p:nvPr>
            <p:ph type="subTitle" idx="1"/>
          </p:nvPr>
        </p:nvSpPr>
        <p:spPr>
          <a:xfrm>
            <a:off x="1427550" y="3403375"/>
            <a:ext cx="4307400" cy="39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666666"/>
              </a:buClr>
              <a:buSzPts val="1400"/>
              <a:buFont typeface="Montserrat"/>
              <a:buNone/>
              <a:defRPr sz="1600">
                <a:solidFill>
                  <a:schemeClr val="lt1"/>
                </a:solidFill>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2"/>
          <p:cNvSpPr txBox="1">
            <a:spLocks noGrp="1"/>
          </p:cNvSpPr>
          <p:nvPr>
            <p:ph type="ctrTitle"/>
          </p:nvPr>
        </p:nvSpPr>
        <p:spPr>
          <a:xfrm>
            <a:off x="1328700" y="1343525"/>
            <a:ext cx="5480400" cy="1922700"/>
          </a:xfrm>
          <a:prstGeom prst="rect">
            <a:avLst/>
          </a:prstGeom>
          <a:noFill/>
        </p:spPr>
        <p:txBody>
          <a:bodyPr spcFirstLastPara="1" wrap="square" lIns="91425" tIns="91425" rIns="91425" bIns="91425" anchor="ctr" anchorCtr="0">
            <a:noAutofit/>
          </a:bodyPr>
          <a:lstStyle>
            <a:lvl1pPr lvl="0" algn="l" rtl="0">
              <a:lnSpc>
                <a:spcPct val="90000"/>
              </a:lnSpc>
              <a:spcBef>
                <a:spcPts val="0"/>
              </a:spcBef>
              <a:spcAft>
                <a:spcPts val="0"/>
              </a:spcAft>
              <a:buClr>
                <a:srgbClr val="5ACED3"/>
              </a:buClr>
              <a:buSzPts val="1600"/>
              <a:buNone/>
              <a:defRPr sz="5600" b="1">
                <a:solidFill>
                  <a:srgbClr val="25A0A6"/>
                </a:solidFill>
              </a:defRPr>
            </a:lvl1pPr>
            <a:lvl2pPr lvl="1" algn="ctr" rtl="0">
              <a:spcBef>
                <a:spcPts val="0"/>
              </a:spcBef>
              <a:spcAft>
                <a:spcPts val="0"/>
              </a:spcAft>
              <a:buClr>
                <a:srgbClr val="5ACED3"/>
              </a:buClr>
              <a:buSzPts val="5200"/>
              <a:buNone/>
              <a:defRPr sz="5200" b="1">
                <a:solidFill>
                  <a:srgbClr val="5ACED3"/>
                </a:solidFill>
              </a:defRPr>
            </a:lvl2pPr>
            <a:lvl3pPr lvl="2" algn="ctr" rtl="0">
              <a:spcBef>
                <a:spcPts val="0"/>
              </a:spcBef>
              <a:spcAft>
                <a:spcPts val="0"/>
              </a:spcAft>
              <a:buClr>
                <a:srgbClr val="5ACED3"/>
              </a:buClr>
              <a:buSzPts val="5200"/>
              <a:buNone/>
              <a:defRPr sz="5200" b="1">
                <a:solidFill>
                  <a:srgbClr val="5ACED3"/>
                </a:solidFill>
              </a:defRPr>
            </a:lvl3pPr>
            <a:lvl4pPr lvl="3" algn="ctr" rtl="0">
              <a:spcBef>
                <a:spcPts val="0"/>
              </a:spcBef>
              <a:spcAft>
                <a:spcPts val="0"/>
              </a:spcAft>
              <a:buClr>
                <a:srgbClr val="5ACED3"/>
              </a:buClr>
              <a:buSzPts val="5200"/>
              <a:buNone/>
              <a:defRPr sz="5200" b="1">
                <a:solidFill>
                  <a:srgbClr val="5ACED3"/>
                </a:solidFill>
              </a:defRPr>
            </a:lvl4pPr>
            <a:lvl5pPr lvl="4" algn="ctr" rtl="0">
              <a:spcBef>
                <a:spcPts val="0"/>
              </a:spcBef>
              <a:spcAft>
                <a:spcPts val="0"/>
              </a:spcAft>
              <a:buClr>
                <a:srgbClr val="5ACED3"/>
              </a:buClr>
              <a:buSzPts val="5200"/>
              <a:buNone/>
              <a:defRPr sz="5200" b="1">
                <a:solidFill>
                  <a:srgbClr val="5ACED3"/>
                </a:solidFill>
              </a:defRPr>
            </a:lvl5pPr>
            <a:lvl6pPr lvl="5" algn="ctr" rtl="0">
              <a:spcBef>
                <a:spcPts val="0"/>
              </a:spcBef>
              <a:spcAft>
                <a:spcPts val="0"/>
              </a:spcAft>
              <a:buClr>
                <a:srgbClr val="5ACED3"/>
              </a:buClr>
              <a:buSzPts val="5200"/>
              <a:buNone/>
              <a:defRPr sz="5200" b="1">
                <a:solidFill>
                  <a:srgbClr val="5ACED3"/>
                </a:solidFill>
              </a:defRPr>
            </a:lvl6pPr>
            <a:lvl7pPr lvl="6" algn="ctr" rtl="0">
              <a:spcBef>
                <a:spcPts val="0"/>
              </a:spcBef>
              <a:spcAft>
                <a:spcPts val="0"/>
              </a:spcAft>
              <a:buClr>
                <a:srgbClr val="5ACED3"/>
              </a:buClr>
              <a:buSzPts val="5200"/>
              <a:buNone/>
              <a:defRPr sz="5200" b="1">
                <a:solidFill>
                  <a:srgbClr val="5ACED3"/>
                </a:solidFill>
              </a:defRPr>
            </a:lvl7pPr>
            <a:lvl8pPr lvl="7" algn="ctr" rtl="0">
              <a:spcBef>
                <a:spcPts val="0"/>
              </a:spcBef>
              <a:spcAft>
                <a:spcPts val="0"/>
              </a:spcAft>
              <a:buClr>
                <a:srgbClr val="5ACED3"/>
              </a:buClr>
              <a:buSzPts val="5200"/>
              <a:buNone/>
              <a:defRPr sz="5200" b="1">
                <a:solidFill>
                  <a:srgbClr val="5ACED3"/>
                </a:solidFill>
              </a:defRPr>
            </a:lvl8pPr>
            <a:lvl9pPr lvl="8" algn="ctr" rtl="0">
              <a:spcBef>
                <a:spcPts val="0"/>
              </a:spcBef>
              <a:spcAft>
                <a:spcPts val="0"/>
              </a:spcAft>
              <a:buClr>
                <a:srgbClr val="5ACED3"/>
              </a:buClr>
              <a:buSzPts val="5200"/>
              <a:buNone/>
              <a:defRPr sz="5200" b="1">
                <a:solidFill>
                  <a:srgbClr val="5ACED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7"/>
        <p:cNvGrpSpPr/>
        <p:nvPr/>
      </p:nvGrpSpPr>
      <p:grpSpPr>
        <a:xfrm>
          <a:off x="0" y="0"/>
          <a:ext cx="0" cy="0"/>
          <a:chOff x="0" y="0"/>
          <a:chExt cx="0" cy="0"/>
        </a:xfrm>
      </p:grpSpPr>
      <p:grpSp>
        <p:nvGrpSpPr>
          <p:cNvPr id="398" name="Google Shape;398;p32"/>
          <p:cNvGrpSpPr/>
          <p:nvPr/>
        </p:nvGrpSpPr>
        <p:grpSpPr>
          <a:xfrm>
            <a:off x="-13834" y="-33742"/>
            <a:ext cx="9492876" cy="5210795"/>
            <a:chOff x="-13834" y="-33742"/>
            <a:chExt cx="9492876" cy="5210795"/>
          </a:xfrm>
        </p:grpSpPr>
        <p:sp>
          <p:nvSpPr>
            <p:cNvPr id="399" name="Google Shape;399;p32"/>
            <p:cNvSpPr/>
            <p:nvPr/>
          </p:nvSpPr>
          <p:spPr>
            <a:xfrm>
              <a:off x="-13834" y="-33742"/>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2"/>
            <p:cNvGrpSpPr/>
            <p:nvPr/>
          </p:nvGrpSpPr>
          <p:grpSpPr>
            <a:xfrm>
              <a:off x="3247276" y="-19909"/>
              <a:ext cx="4408810" cy="660434"/>
              <a:chOff x="2763768" y="837025"/>
              <a:chExt cx="3368332" cy="504572"/>
            </a:xfrm>
          </p:grpSpPr>
          <p:sp>
            <p:nvSpPr>
              <p:cNvPr id="401" name="Google Shape;401;p32"/>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32"/>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7450925" y="-19909"/>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7527225" y="425425"/>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32"/>
            <p:cNvGrpSpPr/>
            <p:nvPr/>
          </p:nvGrpSpPr>
          <p:grpSpPr>
            <a:xfrm>
              <a:off x="-7" y="1698300"/>
              <a:ext cx="2700534" cy="3458882"/>
              <a:chOff x="170254" y="1681993"/>
              <a:chExt cx="2275667" cy="2914707"/>
            </a:xfrm>
          </p:grpSpPr>
          <p:sp>
            <p:nvSpPr>
              <p:cNvPr id="407" name="Google Shape;407;p32"/>
              <p:cNvSpPr/>
              <p:nvPr/>
            </p:nvSpPr>
            <p:spPr>
              <a:xfrm>
                <a:off x="170259"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170254" y="3959775"/>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2"/>
            <p:cNvGrpSpPr/>
            <p:nvPr/>
          </p:nvGrpSpPr>
          <p:grpSpPr>
            <a:xfrm>
              <a:off x="4702226" y="4143141"/>
              <a:ext cx="3214444" cy="1033912"/>
              <a:chOff x="4071500" y="4157390"/>
              <a:chExt cx="2708725" cy="871250"/>
            </a:xfrm>
          </p:grpSpPr>
          <p:sp>
            <p:nvSpPr>
              <p:cNvPr id="411" name="Google Shape;411;p32"/>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071500" y="4157390"/>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32"/>
            <p:cNvSpPr/>
            <p:nvPr/>
          </p:nvSpPr>
          <p:spPr>
            <a:xfrm>
              <a:off x="6262145" y="2745529"/>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8269291" y="2144179"/>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15"/>
        <p:cNvGrpSpPr/>
        <p:nvPr/>
      </p:nvGrpSpPr>
      <p:grpSpPr>
        <a:xfrm>
          <a:off x="0" y="0"/>
          <a:ext cx="0" cy="0"/>
          <a:chOff x="0" y="0"/>
          <a:chExt cx="0" cy="0"/>
        </a:xfrm>
      </p:grpSpPr>
      <p:grpSp>
        <p:nvGrpSpPr>
          <p:cNvPr id="416" name="Google Shape;416;p33"/>
          <p:cNvGrpSpPr/>
          <p:nvPr/>
        </p:nvGrpSpPr>
        <p:grpSpPr>
          <a:xfrm>
            <a:off x="-338493" y="-33742"/>
            <a:ext cx="9526801" cy="5204291"/>
            <a:chOff x="-338493" y="-33742"/>
            <a:chExt cx="9526801" cy="5204291"/>
          </a:xfrm>
        </p:grpSpPr>
        <p:sp>
          <p:nvSpPr>
            <p:cNvPr id="417" name="Google Shape;417;p33"/>
            <p:cNvSpPr/>
            <p:nvPr/>
          </p:nvSpPr>
          <p:spPr>
            <a:xfrm rot="10800000">
              <a:off x="5654098" y="3720473"/>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3"/>
            <p:cNvGrpSpPr/>
            <p:nvPr/>
          </p:nvGrpSpPr>
          <p:grpSpPr>
            <a:xfrm rot="10800000">
              <a:off x="1484238" y="4516676"/>
              <a:ext cx="4272773" cy="640049"/>
              <a:chOff x="2763768" y="837026"/>
              <a:chExt cx="3368366" cy="504571"/>
            </a:xfrm>
          </p:grpSpPr>
          <p:sp>
            <p:nvSpPr>
              <p:cNvPr id="419" name="Google Shape;419;p33"/>
              <p:cNvSpPr/>
              <p:nvPr/>
            </p:nvSpPr>
            <p:spPr>
              <a:xfrm>
                <a:off x="3282951" y="837026"/>
                <a:ext cx="2849183"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33"/>
            <p:cNvSpPr/>
            <p:nvPr/>
          </p:nvSpPr>
          <p:spPr>
            <a:xfrm rot="10800000">
              <a:off x="-3456" y="2152394"/>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rot="10800000">
              <a:off x="-17388" y="3808620"/>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rot="10800000">
              <a:off x="1366607" y="4465201"/>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33"/>
            <p:cNvGrpSpPr/>
            <p:nvPr/>
          </p:nvGrpSpPr>
          <p:grpSpPr>
            <a:xfrm rot="10800000">
              <a:off x="6487775" y="-27515"/>
              <a:ext cx="2700534" cy="3445239"/>
              <a:chOff x="130016" y="1681993"/>
              <a:chExt cx="2275667" cy="2903210"/>
            </a:xfrm>
          </p:grpSpPr>
          <p:sp>
            <p:nvSpPr>
              <p:cNvPr id="425" name="Google Shape;425;p33"/>
              <p:cNvSpPr/>
              <p:nvPr/>
            </p:nvSpPr>
            <p:spPr>
              <a:xfrm>
                <a:off x="153014"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30016" y="3948278"/>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3"/>
            <p:cNvGrpSpPr/>
            <p:nvPr/>
          </p:nvGrpSpPr>
          <p:grpSpPr>
            <a:xfrm rot="10800000">
              <a:off x="1223880" y="-33742"/>
              <a:ext cx="3214444" cy="1033912"/>
              <a:chOff x="4071500" y="4134396"/>
              <a:chExt cx="2708725" cy="871250"/>
            </a:xfrm>
          </p:grpSpPr>
          <p:sp>
            <p:nvSpPr>
              <p:cNvPr id="429" name="Google Shape;429;p33"/>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3"/>
            <p:cNvSpPr/>
            <p:nvPr/>
          </p:nvSpPr>
          <p:spPr>
            <a:xfrm rot="10800000">
              <a:off x="-16641" y="-3352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rot="10800000">
              <a:off x="-338493" y="1761691"/>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433"/>
        <p:cNvGrpSpPr/>
        <p:nvPr/>
      </p:nvGrpSpPr>
      <p:grpSpPr>
        <a:xfrm>
          <a:off x="0" y="0"/>
          <a:ext cx="0" cy="0"/>
          <a:chOff x="0" y="0"/>
          <a:chExt cx="0" cy="0"/>
        </a:xfrm>
      </p:grpSpPr>
      <p:grpSp>
        <p:nvGrpSpPr>
          <p:cNvPr id="434" name="Google Shape;434;p34"/>
          <p:cNvGrpSpPr/>
          <p:nvPr/>
        </p:nvGrpSpPr>
        <p:grpSpPr>
          <a:xfrm>
            <a:off x="-75991" y="-33742"/>
            <a:ext cx="9469549" cy="5204291"/>
            <a:chOff x="-75991" y="-33742"/>
            <a:chExt cx="9469549" cy="5204291"/>
          </a:xfrm>
        </p:grpSpPr>
        <p:sp>
          <p:nvSpPr>
            <p:cNvPr id="435" name="Google Shape;435;p34"/>
            <p:cNvSpPr/>
            <p:nvPr/>
          </p:nvSpPr>
          <p:spPr>
            <a:xfrm rot="10800000">
              <a:off x="5893273" y="3720473"/>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34"/>
            <p:cNvGrpSpPr/>
            <p:nvPr/>
          </p:nvGrpSpPr>
          <p:grpSpPr>
            <a:xfrm rot="10800000">
              <a:off x="1484464" y="4496281"/>
              <a:ext cx="4408810" cy="660434"/>
              <a:chOff x="2763768" y="837025"/>
              <a:chExt cx="3368332" cy="504572"/>
            </a:xfrm>
          </p:grpSpPr>
          <p:sp>
            <p:nvSpPr>
              <p:cNvPr id="437" name="Google Shape;437;p34"/>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34"/>
            <p:cNvSpPr/>
            <p:nvPr/>
          </p:nvSpPr>
          <p:spPr>
            <a:xfrm rot="10800000">
              <a:off x="-3456" y="2152394"/>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0800000">
              <a:off x="-17388" y="3808620"/>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34"/>
            <p:cNvGrpSpPr/>
            <p:nvPr/>
          </p:nvGrpSpPr>
          <p:grpSpPr>
            <a:xfrm rot="10800000">
              <a:off x="7531213" y="-17500"/>
              <a:ext cx="1697883" cy="5184325"/>
              <a:chOff x="151536" y="-11925"/>
              <a:chExt cx="1291952" cy="5184325"/>
            </a:xfrm>
          </p:grpSpPr>
          <p:sp>
            <p:nvSpPr>
              <p:cNvPr id="442" name="Google Shape;442;p34"/>
              <p:cNvSpPr/>
              <p:nvPr/>
            </p:nvSpPr>
            <p:spPr>
              <a:xfrm rot="5400000">
                <a:off x="-1670927" y="2051431"/>
                <a:ext cx="5177771" cy="1051060"/>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151536" y="-6200"/>
                <a:ext cx="271800" cy="5178600"/>
              </a:xfrm>
              <a:prstGeom prst="rect">
                <a:avLst/>
              </a:pr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34"/>
            <p:cNvSpPr/>
            <p:nvPr/>
          </p:nvSpPr>
          <p:spPr>
            <a:xfrm rot="10800000">
              <a:off x="1366607" y="4465201"/>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10800000">
              <a:off x="6595925" y="-27500"/>
              <a:ext cx="2700482" cy="755824"/>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34"/>
            <p:cNvGrpSpPr/>
            <p:nvPr/>
          </p:nvGrpSpPr>
          <p:grpSpPr>
            <a:xfrm rot="10800000">
              <a:off x="1223880" y="-33742"/>
              <a:ext cx="3214444" cy="1033912"/>
              <a:chOff x="4071500" y="4134396"/>
              <a:chExt cx="2708725" cy="871250"/>
            </a:xfrm>
          </p:grpSpPr>
          <p:sp>
            <p:nvSpPr>
              <p:cNvPr id="447" name="Google Shape;447;p34"/>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34"/>
            <p:cNvSpPr/>
            <p:nvPr/>
          </p:nvSpPr>
          <p:spPr>
            <a:xfrm rot="10800000">
              <a:off x="-75991" y="-3352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rot="10800000">
              <a:off x="8103955" y="3104059"/>
              <a:ext cx="881094" cy="881388"/>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grpSp>
        <p:nvGrpSpPr>
          <p:cNvPr id="73" name="Google Shape;73;p6"/>
          <p:cNvGrpSpPr/>
          <p:nvPr/>
        </p:nvGrpSpPr>
        <p:grpSpPr>
          <a:xfrm>
            <a:off x="-10398" y="-41790"/>
            <a:ext cx="9191582" cy="5237983"/>
            <a:chOff x="-10398" y="-41790"/>
            <a:chExt cx="9191582" cy="5237983"/>
          </a:xfrm>
        </p:grpSpPr>
        <p:sp>
          <p:nvSpPr>
            <p:cNvPr id="74" name="Google Shape;74;p6"/>
            <p:cNvSpPr/>
            <p:nvPr/>
          </p:nvSpPr>
          <p:spPr>
            <a:xfrm>
              <a:off x="62000" y="4698219"/>
              <a:ext cx="8005278" cy="487168"/>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10800000">
              <a:off x="-10398" y="3483262"/>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10800000">
              <a:off x="-10367" y="-41790"/>
              <a:ext cx="1529626" cy="1381493"/>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25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011576" y="3393793"/>
              <a:ext cx="2155903" cy="1802399"/>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rot="-5400000">
              <a:off x="6085224" y="2096857"/>
              <a:ext cx="5224207" cy="967713"/>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6"/>
          <p:cNvSpPr txBox="1">
            <a:spLocks noGrp="1"/>
          </p:cNvSpPr>
          <p:nvPr>
            <p:ph type="title"/>
          </p:nvPr>
        </p:nvSpPr>
        <p:spPr>
          <a:xfrm>
            <a:off x="720000" y="539500"/>
            <a:ext cx="77040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grpSp>
        <p:nvGrpSpPr>
          <p:cNvPr id="81" name="Google Shape;81;p7"/>
          <p:cNvGrpSpPr/>
          <p:nvPr/>
        </p:nvGrpSpPr>
        <p:grpSpPr>
          <a:xfrm>
            <a:off x="-5681" y="-95"/>
            <a:ext cx="9156109" cy="5158394"/>
            <a:chOff x="-5681" y="-95"/>
            <a:chExt cx="9156109" cy="5158394"/>
          </a:xfrm>
        </p:grpSpPr>
        <p:sp>
          <p:nvSpPr>
            <p:cNvPr id="82" name="Google Shape;82;p7"/>
            <p:cNvSpPr/>
            <p:nvPr/>
          </p:nvSpPr>
          <p:spPr>
            <a:xfrm rot="-5400000">
              <a:off x="4258183" y="254880"/>
              <a:ext cx="5146913" cy="463757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rot="10800000">
              <a:off x="7843344" y="-95"/>
              <a:ext cx="1307072" cy="3163513"/>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rot="10800000">
              <a:off x="-5681" y="409662"/>
              <a:ext cx="1002231" cy="4748637"/>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0" y="3423750"/>
              <a:ext cx="9144010" cy="1719764"/>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5400000">
              <a:off x="7113391" y="3116933"/>
              <a:ext cx="2025320" cy="2048748"/>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7"/>
          <p:cNvSpPr txBox="1">
            <a:spLocks noGrp="1"/>
          </p:cNvSpPr>
          <p:nvPr>
            <p:ph type="title"/>
          </p:nvPr>
        </p:nvSpPr>
        <p:spPr>
          <a:xfrm>
            <a:off x="713225" y="539500"/>
            <a:ext cx="55134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25A0A6"/>
              </a:buClr>
              <a:buSzPts val="3400"/>
              <a:buFont typeface="Sofia"/>
              <a:buNone/>
              <a:defRPr sz="34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7"/>
          <p:cNvSpPr txBox="1">
            <a:spLocks noGrp="1"/>
          </p:cNvSpPr>
          <p:nvPr>
            <p:ph type="subTitle" idx="1"/>
          </p:nvPr>
        </p:nvSpPr>
        <p:spPr>
          <a:xfrm>
            <a:off x="713225" y="1307300"/>
            <a:ext cx="3836100" cy="22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Montserrat"/>
              <a:buChar char="●"/>
              <a:defRPr>
                <a:latin typeface="Montserrat"/>
                <a:ea typeface="Montserrat"/>
                <a:cs typeface="Montserrat"/>
                <a:sym typeface="Montserrat"/>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grpSp>
        <p:nvGrpSpPr>
          <p:cNvPr id="90" name="Google Shape;90;p8"/>
          <p:cNvGrpSpPr/>
          <p:nvPr/>
        </p:nvGrpSpPr>
        <p:grpSpPr>
          <a:xfrm>
            <a:off x="-39035" y="-30890"/>
            <a:ext cx="9264359" cy="5188798"/>
            <a:chOff x="-2" y="-30889"/>
            <a:chExt cx="9212767" cy="5188798"/>
          </a:xfrm>
        </p:grpSpPr>
        <p:sp>
          <p:nvSpPr>
            <p:cNvPr id="91" name="Google Shape;91;p8"/>
            <p:cNvSpPr/>
            <p:nvPr/>
          </p:nvSpPr>
          <p:spPr>
            <a:xfrm rot="10800000">
              <a:off x="5" y="121047"/>
              <a:ext cx="793894"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F6B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0" y="-30889"/>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25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8"/>
            <p:cNvGrpSpPr/>
            <p:nvPr/>
          </p:nvGrpSpPr>
          <p:grpSpPr>
            <a:xfrm>
              <a:off x="-2" y="453200"/>
              <a:ext cx="3137471" cy="4690381"/>
              <a:chOff x="170259" y="632781"/>
              <a:chExt cx="2643862" cy="3952457"/>
            </a:xfrm>
          </p:grpSpPr>
          <p:sp>
            <p:nvSpPr>
              <p:cNvPr id="94" name="Google Shape;94;p8"/>
              <p:cNvSpPr/>
              <p:nvPr/>
            </p:nvSpPr>
            <p:spPr>
              <a:xfrm>
                <a:off x="170259" y="1535094"/>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170261" y="3845262"/>
                <a:ext cx="2643860" cy="73997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6B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569411" y="632781"/>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8"/>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7088034" y="-12418"/>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20926" y="274024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4"/>
        <p:cNvGrpSpPr/>
        <p:nvPr/>
      </p:nvGrpSpPr>
      <p:grpSpPr>
        <a:xfrm>
          <a:off x="0" y="0"/>
          <a:ext cx="0" cy="0"/>
          <a:chOff x="0" y="0"/>
          <a:chExt cx="0" cy="0"/>
        </a:xfrm>
      </p:grpSpPr>
      <p:grpSp>
        <p:nvGrpSpPr>
          <p:cNvPr id="155" name="Google Shape;155;p14"/>
          <p:cNvGrpSpPr/>
          <p:nvPr/>
        </p:nvGrpSpPr>
        <p:grpSpPr>
          <a:xfrm>
            <a:off x="-75913" y="-13653"/>
            <a:ext cx="9224577" cy="5187431"/>
            <a:chOff x="-75913" y="-13653"/>
            <a:chExt cx="9224577" cy="5187431"/>
          </a:xfrm>
        </p:grpSpPr>
        <p:sp>
          <p:nvSpPr>
            <p:cNvPr id="156" name="Google Shape;156;p14"/>
            <p:cNvSpPr/>
            <p:nvPr/>
          </p:nvSpPr>
          <p:spPr>
            <a:xfrm rot="5400000">
              <a:off x="-1903232" y="1903168"/>
              <a:ext cx="5146913" cy="134042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21" y="1983632"/>
              <a:ext cx="1307072" cy="3163513"/>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6B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123344" y="-13653"/>
              <a:ext cx="2025320" cy="2048748"/>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8430786" y="149224"/>
              <a:ext cx="594606" cy="59460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rot="10800000" flipH="1">
              <a:off x="-75913" y="4561606"/>
              <a:ext cx="4187527" cy="612173"/>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4"/>
          <p:cNvSpPr txBox="1">
            <a:spLocks noGrp="1"/>
          </p:cNvSpPr>
          <p:nvPr>
            <p:ph type="title"/>
          </p:nvPr>
        </p:nvSpPr>
        <p:spPr>
          <a:xfrm>
            <a:off x="3429975" y="354446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2" name="Google Shape;162;p14"/>
          <p:cNvSpPr txBox="1">
            <a:spLocks noGrp="1"/>
          </p:cNvSpPr>
          <p:nvPr>
            <p:ph type="subTitle" idx="1"/>
          </p:nvPr>
        </p:nvSpPr>
        <p:spPr>
          <a:xfrm>
            <a:off x="3210600" y="1025550"/>
            <a:ext cx="4579500" cy="23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63"/>
        <p:cNvGrpSpPr/>
        <p:nvPr/>
      </p:nvGrpSpPr>
      <p:grpSpPr>
        <a:xfrm>
          <a:off x="0" y="0"/>
          <a:ext cx="0" cy="0"/>
          <a:chOff x="0" y="0"/>
          <a:chExt cx="0" cy="0"/>
        </a:xfrm>
      </p:grpSpPr>
      <p:grpSp>
        <p:nvGrpSpPr>
          <p:cNvPr id="164" name="Google Shape;164;p15"/>
          <p:cNvGrpSpPr/>
          <p:nvPr/>
        </p:nvGrpSpPr>
        <p:grpSpPr>
          <a:xfrm>
            <a:off x="-64687" y="-85308"/>
            <a:ext cx="9277576" cy="5322261"/>
            <a:chOff x="-64687" y="-85308"/>
            <a:chExt cx="9277576" cy="5322261"/>
          </a:xfrm>
        </p:grpSpPr>
        <p:sp>
          <p:nvSpPr>
            <p:cNvPr id="165" name="Google Shape;165;p15"/>
            <p:cNvSpPr/>
            <p:nvPr/>
          </p:nvSpPr>
          <p:spPr>
            <a:xfrm rot="10800000">
              <a:off x="1799574" y="-13877"/>
              <a:ext cx="7407301" cy="119687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25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4963954" y="1605771"/>
              <a:ext cx="4248935" cy="3552033"/>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15"/>
            <p:cNvGrpSpPr/>
            <p:nvPr/>
          </p:nvGrpSpPr>
          <p:grpSpPr>
            <a:xfrm>
              <a:off x="3605451" y="-85308"/>
              <a:ext cx="5607323" cy="5143526"/>
              <a:chOff x="633373" y="173727"/>
              <a:chExt cx="4725140" cy="4334310"/>
            </a:xfrm>
          </p:grpSpPr>
          <p:sp>
            <p:nvSpPr>
              <p:cNvPr id="168" name="Google Shape;168;p15"/>
              <p:cNvSpPr/>
              <p:nvPr/>
            </p:nvSpPr>
            <p:spPr>
              <a:xfrm flipH="1">
                <a:off x="3797377" y="173727"/>
                <a:ext cx="1561136" cy="4334310"/>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633373" y="385119"/>
                <a:ext cx="409035" cy="40903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5"/>
            <p:cNvSpPr/>
            <p:nvPr/>
          </p:nvSpPr>
          <p:spPr>
            <a:xfrm>
              <a:off x="415924" y="165549"/>
              <a:ext cx="594606" cy="59460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6822" y="-50"/>
              <a:ext cx="680928" cy="460856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flipH="1">
              <a:off x="-64687" y="3889075"/>
              <a:ext cx="1668528" cy="1347878"/>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15"/>
          <p:cNvSpPr txBox="1">
            <a:spLocks noGrp="1"/>
          </p:cNvSpPr>
          <p:nvPr>
            <p:ph type="title"/>
          </p:nvPr>
        </p:nvSpPr>
        <p:spPr>
          <a:xfrm>
            <a:off x="720000" y="1167384"/>
            <a:ext cx="3128100" cy="164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4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 name="Google Shape;174;p15"/>
          <p:cNvSpPr txBox="1">
            <a:spLocks noGrp="1"/>
          </p:cNvSpPr>
          <p:nvPr>
            <p:ph type="subTitle" idx="1"/>
          </p:nvPr>
        </p:nvSpPr>
        <p:spPr>
          <a:xfrm>
            <a:off x="720000" y="2822775"/>
            <a:ext cx="2742900" cy="134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1682250" y="1371818"/>
            <a:ext cx="5779500" cy="11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Font typeface="Sofia"/>
              <a:buNone/>
              <a:defRPr sz="7100" b="1">
                <a:solidFill>
                  <a:srgbClr val="25A0A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7" name="Google Shape;177;p16"/>
          <p:cNvSpPr txBox="1">
            <a:spLocks noGrp="1"/>
          </p:cNvSpPr>
          <p:nvPr>
            <p:ph type="subTitle" idx="1"/>
          </p:nvPr>
        </p:nvSpPr>
        <p:spPr>
          <a:xfrm>
            <a:off x="1995600" y="2796103"/>
            <a:ext cx="5152800" cy="124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666666"/>
              </a:buClr>
              <a:buSzPts val="1400"/>
              <a:buFont typeface="Montserrat"/>
              <a:buNone/>
              <a:defRPr sz="1600">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78" name="Google Shape;178;p16"/>
          <p:cNvGrpSpPr/>
          <p:nvPr/>
        </p:nvGrpSpPr>
        <p:grpSpPr>
          <a:xfrm>
            <a:off x="-35157" y="-24832"/>
            <a:ext cx="9192982" cy="5190282"/>
            <a:chOff x="-35157" y="-24832"/>
            <a:chExt cx="9192982" cy="5190282"/>
          </a:xfrm>
        </p:grpSpPr>
        <p:sp>
          <p:nvSpPr>
            <p:cNvPr id="179" name="Google Shape;179;p16"/>
            <p:cNvSpPr/>
            <p:nvPr/>
          </p:nvSpPr>
          <p:spPr>
            <a:xfrm>
              <a:off x="-13828" y="-8559"/>
              <a:ext cx="1996188" cy="4998760"/>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6"/>
            <p:cNvGrpSpPr/>
            <p:nvPr/>
          </p:nvGrpSpPr>
          <p:grpSpPr>
            <a:xfrm rot="10800000">
              <a:off x="-35157" y="-24832"/>
              <a:ext cx="9192982" cy="5190282"/>
              <a:chOff x="-37164" y="-19075"/>
              <a:chExt cx="9192982" cy="5190282"/>
            </a:xfrm>
          </p:grpSpPr>
          <p:sp>
            <p:nvSpPr>
              <p:cNvPr id="181" name="Google Shape;181;p16"/>
              <p:cNvSpPr/>
              <p:nvPr/>
            </p:nvSpPr>
            <p:spPr>
              <a:xfrm rot="5400000">
                <a:off x="6680638" y="1016550"/>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6"/>
              <p:cNvGrpSpPr/>
              <p:nvPr/>
            </p:nvGrpSpPr>
            <p:grpSpPr>
              <a:xfrm>
                <a:off x="3228651" y="-8545"/>
                <a:ext cx="4408810" cy="660434"/>
                <a:chOff x="2763768" y="837025"/>
                <a:chExt cx="3368332" cy="504572"/>
              </a:xfrm>
            </p:grpSpPr>
            <p:sp>
              <p:nvSpPr>
                <p:cNvPr id="183" name="Google Shape;183;p16"/>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2763768" y="1098672"/>
                  <a:ext cx="241100"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6"/>
              <p:cNvSpPr/>
              <p:nvPr/>
            </p:nvSpPr>
            <p:spPr>
              <a:xfrm rot="-5400000">
                <a:off x="-187999" y="169932"/>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6"/>
              <p:cNvGrpSpPr/>
              <p:nvPr/>
            </p:nvGrpSpPr>
            <p:grpSpPr>
              <a:xfrm>
                <a:off x="-37164" y="-19075"/>
                <a:ext cx="2702541" cy="5190282"/>
                <a:chOff x="138943" y="234807"/>
                <a:chExt cx="2277358" cy="4373710"/>
              </a:xfrm>
            </p:grpSpPr>
            <p:sp>
              <p:nvSpPr>
                <p:cNvPr id="187" name="Google Shape;187;p16"/>
                <p:cNvSpPr/>
                <p:nvPr/>
              </p:nvSpPr>
              <p:spPr>
                <a:xfrm>
                  <a:off x="138943" y="234807"/>
                  <a:ext cx="1682114" cy="4112757"/>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140634" y="3971592"/>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6"/>
              <p:cNvGrpSpPr/>
              <p:nvPr/>
            </p:nvGrpSpPr>
            <p:grpSpPr>
              <a:xfrm>
                <a:off x="3836380" y="4121017"/>
                <a:ext cx="4080290" cy="1033912"/>
                <a:chOff x="3341875" y="4134396"/>
                <a:chExt cx="3438350" cy="871250"/>
              </a:xfrm>
            </p:grpSpPr>
            <p:sp>
              <p:nvSpPr>
                <p:cNvPr id="191" name="Google Shape;191;p16"/>
                <p:cNvSpPr/>
                <p:nvPr/>
              </p:nvSpPr>
              <p:spPr>
                <a:xfrm>
                  <a:off x="3341875" y="4567271"/>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2">
    <p:spTree>
      <p:nvGrpSpPr>
        <p:cNvPr id="1" name="Shape 307"/>
        <p:cNvGrpSpPr/>
        <p:nvPr/>
      </p:nvGrpSpPr>
      <p:grpSpPr>
        <a:xfrm>
          <a:off x="0" y="0"/>
          <a:ext cx="0" cy="0"/>
          <a:chOff x="0" y="0"/>
          <a:chExt cx="0" cy="0"/>
        </a:xfrm>
      </p:grpSpPr>
      <p:sp>
        <p:nvSpPr>
          <p:cNvPr id="308" name="Google Shape;308;p24"/>
          <p:cNvSpPr txBox="1">
            <a:spLocks noGrp="1"/>
          </p:cNvSpPr>
          <p:nvPr>
            <p:ph type="title"/>
          </p:nvPr>
        </p:nvSpPr>
        <p:spPr>
          <a:xfrm>
            <a:off x="719442" y="1395984"/>
            <a:ext cx="3489000" cy="1080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4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9" name="Google Shape;309;p24"/>
          <p:cNvSpPr txBox="1">
            <a:spLocks noGrp="1"/>
          </p:cNvSpPr>
          <p:nvPr>
            <p:ph type="subTitle" idx="1"/>
          </p:nvPr>
        </p:nvSpPr>
        <p:spPr>
          <a:xfrm>
            <a:off x="719451" y="2532888"/>
            <a:ext cx="28491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0" name="Google Shape;310;p24"/>
          <p:cNvGrpSpPr/>
          <p:nvPr/>
        </p:nvGrpSpPr>
        <p:grpSpPr>
          <a:xfrm>
            <a:off x="-70487" y="-17500"/>
            <a:ext cx="9643275" cy="5184325"/>
            <a:chOff x="-70487" y="-17500"/>
            <a:chExt cx="9643275" cy="5184325"/>
          </a:xfrm>
        </p:grpSpPr>
        <p:sp>
          <p:nvSpPr>
            <p:cNvPr id="311" name="Google Shape;311;p24"/>
            <p:cNvSpPr/>
            <p:nvPr/>
          </p:nvSpPr>
          <p:spPr>
            <a:xfrm flipH="1">
              <a:off x="3682500" y="100"/>
              <a:ext cx="2323500" cy="5143581"/>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4"/>
            <p:cNvGrpSpPr/>
            <p:nvPr/>
          </p:nvGrpSpPr>
          <p:grpSpPr>
            <a:xfrm rot="10800000">
              <a:off x="4436000" y="-17500"/>
              <a:ext cx="5136788" cy="5184325"/>
              <a:chOff x="-3124200" y="-11925"/>
              <a:chExt cx="5136788" cy="5184325"/>
            </a:xfrm>
          </p:grpSpPr>
          <p:grpSp>
            <p:nvGrpSpPr>
              <p:cNvPr id="313" name="Google Shape;313;p24"/>
              <p:cNvGrpSpPr/>
              <p:nvPr/>
            </p:nvGrpSpPr>
            <p:grpSpPr>
              <a:xfrm>
                <a:off x="156888" y="-11925"/>
                <a:ext cx="1855700" cy="5184195"/>
                <a:chOff x="302465" y="240832"/>
                <a:chExt cx="1563749" cy="4368581"/>
              </a:xfrm>
            </p:grpSpPr>
            <p:sp>
              <p:nvSpPr>
                <p:cNvPr id="314" name="Google Shape;314;p24"/>
                <p:cNvSpPr/>
                <p:nvPr/>
              </p:nvSpPr>
              <p:spPr>
                <a:xfrm>
                  <a:off x="302465" y="250861"/>
                  <a:ext cx="1563749" cy="4358552"/>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rot="5400000">
                  <a:off x="-1237801" y="1979575"/>
                  <a:ext cx="4363192" cy="885708"/>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4"/>
              <p:cNvSpPr/>
              <p:nvPr/>
            </p:nvSpPr>
            <p:spPr>
              <a:xfrm>
                <a:off x="-3124200" y="-6200"/>
                <a:ext cx="3562200" cy="5178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4"/>
            <p:cNvSpPr/>
            <p:nvPr/>
          </p:nvSpPr>
          <p:spPr>
            <a:xfrm rot="5400000">
              <a:off x="-2220377" y="2155368"/>
              <a:ext cx="5177771" cy="838584"/>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flipH="1">
              <a:off x="-70487" y="-17500"/>
              <a:ext cx="877998" cy="121828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25A0A6"/>
              </a:buClr>
              <a:buSzPts val="3400"/>
              <a:buFont typeface="Patrick Hand"/>
              <a:buNone/>
              <a:defRPr sz="3400" b="1">
                <a:solidFill>
                  <a:srgbClr val="25A0A6"/>
                </a:solidFill>
                <a:latin typeface="Patrick Hand"/>
                <a:ea typeface="Patrick Hand"/>
                <a:cs typeface="Patrick Hand"/>
                <a:sym typeface="Patrick Ha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8" r:id="rId5"/>
    <p:sldLayoutId id="2147483660" r:id="rId6"/>
    <p:sldLayoutId id="2147483661" r:id="rId7"/>
    <p:sldLayoutId id="2147483662" r:id="rId8"/>
    <p:sldLayoutId id="2147483670" r:id="rId9"/>
    <p:sldLayoutId id="2147483678" r:id="rId10"/>
    <p:sldLayoutId id="2147483679" r:id="rId11"/>
    <p:sldLayoutId id="214748368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hospitaliquique.cl/index.php?option=com_content&amp;view=article&amp;id=53&amp;Itemid=154"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2" name="Google Shape;462;p38"/>
          <p:cNvCxnSpPr/>
          <p:nvPr/>
        </p:nvCxnSpPr>
        <p:spPr>
          <a:xfrm>
            <a:off x="6482700" y="3711950"/>
            <a:ext cx="2680500" cy="1431600"/>
          </a:xfrm>
          <a:prstGeom prst="curvedConnector3">
            <a:avLst>
              <a:gd name="adj1" fmla="val 50000"/>
            </a:avLst>
          </a:prstGeom>
          <a:noFill/>
          <a:ln w="38100" cap="flat" cmpd="sng">
            <a:solidFill>
              <a:srgbClr val="FFB900"/>
            </a:solidFill>
            <a:prstDash val="dash"/>
            <a:round/>
            <a:headEnd type="none" w="med" len="med"/>
            <a:tailEnd type="none" w="med" len="med"/>
          </a:ln>
        </p:spPr>
      </p:cxnSp>
      <p:grpSp>
        <p:nvGrpSpPr>
          <p:cNvPr id="463" name="Google Shape;463;p38"/>
          <p:cNvGrpSpPr/>
          <p:nvPr/>
        </p:nvGrpSpPr>
        <p:grpSpPr>
          <a:xfrm rot="-546829">
            <a:off x="6265756" y="1204369"/>
            <a:ext cx="2005140" cy="2363706"/>
            <a:chOff x="6649608" y="1067507"/>
            <a:chExt cx="2005091" cy="2363648"/>
          </a:xfrm>
        </p:grpSpPr>
        <p:grpSp>
          <p:nvGrpSpPr>
            <p:cNvPr id="464" name="Google Shape;464;p38"/>
            <p:cNvGrpSpPr/>
            <p:nvPr/>
          </p:nvGrpSpPr>
          <p:grpSpPr>
            <a:xfrm>
              <a:off x="6649608" y="1067507"/>
              <a:ext cx="2005091" cy="2363648"/>
              <a:chOff x="3313825" y="3772475"/>
              <a:chExt cx="892500" cy="1052100"/>
            </a:xfrm>
          </p:grpSpPr>
          <p:sp>
            <p:nvSpPr>
              <p:cNvPr id="465" name="Google Shape;465;p38"/>
              <p:cNvSpPr/>
              <p:nvPr/>
            </p:nvSpPr>
            <p:spPr>
              <a:xfrm>
                <a:off x="3332650" y="3772475"/>
                <a:ext cx="873675" cy="994850"/>
              </a:xfrm>
              <a:custGeom>
                <a:avLst/>
                <a:gdLst/>
                <a:ahLst/>
                <a:cxnLst/>
                <a:rect l="l" t="t" r="r" b="b"/>
                <a:pathLst>
                  <a:path w="34947" h="39794" extrusionOk="0">
                    <a:moveTo>
                      <a:pt x="28550" y="0"/>
                    </a:moveTo>
                    <a:cubicBezTo>
                      <a:pt x="26734" y="0"/>
                      <a:pt x="24905" y="817"/>
                      <a:pt x="23648" y="2375"/>
                    </a:cubicBezTo>
                    <a:lnTo>
                      <a:pt x="1530" y="29788"/>
                    </a:lnTo>
                    <a:cubicBezTo>
                      <a:pt x="457" y="31135"/>
                      <a:pt x="1" y="32778"/>
                      <a:pt x="138" y="34353"/>
                    </a:cubicBezTo>
                    <a:cubicBezTo>
                      <a:pt x="206" y="34992"/>
                      <a:pt x="343" y="35609"/>
                      <a:pt x="594" y="36202"/>
                    </a:cubicBezTo>
                    <a:cubicBezTo>
                      <a:pt x="982" y="37070"/>
                      <a:pt x="1553" y="37868"/>
                      <a:pt x="2329" y="38485"/>
                    </a:cubicBezTo>
                    <a:cubicBezTo>
                      <a:pt x="2922" y="38964"/>
                      <a:pt x="3561" y="39306"/>
                      <a:pt x="4246" y="39512"/>
                    </a:cubicBezTo>
                    <a:cubicBezTo>
                      <a:pt x="4836" y="39701"/>
                      <a:pt x="5449" y="39794"/>
                      <a:pt x="6063" y="39794"/>
                    </a:cubicBezTo>
                    <a:cubicBezTo>
                      <a:pt x="7896" y="39794"/>
                      <a:pt x="9737" y="38968"/>
                      <a:pt x="11002" y="37412"/>
                    </a:cubicBezTo>
                    <a:lnTo>
                      <a:pt x="33120" y="9999"/>
                    </a:lnTo>
                    <a:cubicBezTo>
                      <a:pt x="34786" y="7922"/>
                      <a:pt x="34946" y="5114"/>
                      <a:pt x="33736" y="2969"/>
                    </a:cubicBezTo>
                    <a:cubicBezTo>
                      <a:pt x="33371" y="2352"/>
                      <a:pt x="32915" y="1782"/>
                      <a:pt x="32321" y="1302"/>
                    </a:cubicBezTo>
                    <a:cubicBezTo>
                      <a:pt x="31545" y="686"/>
                      <a:pt x="30655" y="275"/>
                      <a:pt x="29719" y="115"/>
                    </a:cubicBezTo>
                    <a:cubicBezTo>
                      <a:pt x="29334" y="38"/>
                      <a:pt x="28942" y="0"/>
                      <a:pt x="28550" y="0"/>
                    </a:cubicBezTo>
                    <a:close/>
                  </a:path>
                </a:pathLst>
              </a:custGeom>
              <a:solidFill>
                <a:srgbClr val="F9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3347500" y="3775350"/>
                <a:ext cx="828575" cy="984925"/>
              </a:xfrm>
              <a:custGeom>
                <a:avLst/>
                <a:gdLst/>
                <a:ahLst/>
                <a:cxnLst/>
                <a:rect l="l" t="t" r="r" b="b"/>
                <a:pathLst>
                  <a:path w="33143" h="39397" extrusionOk="0">
                    <a:moveTo>
                      <a:pt x="29125" y="0"/>
                    </a:moveTo>
                    <a:lnTo>
                      <a:pt x="0" y="36087"/>
                    </a:lnTo>
                    <a:cubicBezTo>
                      <a:pt x="388" y="36955"/>
                      <a:pt x="959" y="37753"/>
                      <a:pt x="1735" y="38370"/>
                    </a:cubicBezTo>
                    <a:cubicBezTo>
                      <a:pt x="2328" y="38849"/>
                      <a:pt x="2967" y="39191"/>
                      <a:pt x="3652" y="39397"/>
                    </a:cubicBezTo>
                    <a:lnTo>
                      <a:pt x="33142" y="2854"/>
                    </a:lnTo>
                    <a:cubicBezTo>
                      <a:pt x="32777" y="2237"/>
                      <a:pt x="32321" y="1667"/>
                      <a:pt x="31727" y="1187"/>
                    </a:cubicBezTo>
                    <a:cubicBezTo>
                      <a:pt x="30951" y="571"/>
                      <a:pt x="30061" y="160"/>
                      <a:pt x="2912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3313825" y="4589650"/>
                <a:ext cx="229425" cy="234925"/>
              </a:xfrm>
              <a:custGeom>
                <a:avLst/>
                <a:gdLst/>
                <a:ahLst/>
                <a:cxnLst/>
                <a:rect l="l" t="t" r="r" b="b"/>
                <a:pathLst>
                  <a:path w="9177" h="9397" extrusionOk="0">
                    <a:moveTo>
                      <a:pt x="891" y="0"/>
                    </a:moveTo>
                    <a:cubicBezTo>
                      <a:pt x="891" y="0"/>
                      <a:pt x="126" y="8912"/>
                      <a:pt x="12" y="9378"/>
                    </a:cubicBezTo>
                    <a:lnTo>
                      <a:pt x="12" y="9378"/>
                    </a:lnTo>
                    <a:lnTo>
                      <a:pt x="9176" y="6688"/>
                    </a:lnTo>
                    <a:lnTo>
                      <a:pt x="891" y="0"/>
                    </a:lnTo>
                    <a:close/>
                    <a:moveTo>
                      <a:pt x="12" y="9378"/>
                    </a:moveTo>
                    <a:lnTo>
                      <a:pt x="0" y="9381"/>
                    </a:lnTo>
                    <a:cubicBezTo>
                      <a:pt x="1" y="9392"/>
                      <a:pt x="3" y="9397"/>
                      <a:pt x="5" y="9397"/>
                    </a:cubicBezTo>
                    <a:cubicBezTo>
                      <a:pt x="7" y="9397"/>
                      <a:pt x="9" y="9390"/>
                      <a:pt x="12" y="9378"/>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3314400" y="4735150"/>
                <a:ext cx="87325" cy="89050"/>
              </a:xfrm>
              <a:custGeom>
                <a:avLst/>
                <a:gdLst/>
                <a:ahLst/>
                <a:cxnLst/>
                <a:rect l="l" t="t" r="r" b="b"/>
                <a:pathLst>
                  <a:path w="3493" h="3562" extrusionOk="0">
                    <a:moveTo>
                      <a:pt x="365" y="1"/>
                    </a:moveTo>
                    <a:cubicBezTo>
                      <a:pt x="183" y="1804"/>
                      <a:pt x="46" y="3356"/>
                      <a:pt x="0" y="3561"/>
                    </a:cubicBezTo>
                    <a:lnTo>
                      <a:pt x="3493" y="2534"/>
                    </a:lnTo>
                    <a:lnTo>
                      <a:pt x="365" y="1"/>
                    </a:ln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900"/>
                  </a:solidFill>
                </a:endParaRPr>
              </a:p>
            </p:txBody>
          </p:sp>
          <p:sp>
            <p:nvSpPr>
              <p:cNvPr id="469" name="Google Shape;469;p38"/>
              <p:cNvSpPr/>
              <p:nvPr/>
            </p:nvSpPr>
            <p:spPr>
              <a:xfrm>
                <a:off x="3912975" y="3772475"/>
                <a:ext cx="293350" cy="263675"/>
              </a:xfrm>
              <a:custGeom>
                <a:avLst/>
                <a:gdLst/>
                <a:ahLst/>
                <a:cxnLst/>
                <a:rect l="l" t="t" r="r" b="b"/>
                <a:pathLst>
                  <a:path w="11734" h="10547" extrusionOk="0">
                    <a:moveTo>
                      <a:pt x="5337" y="0"/>
                    </a:moveTo>
                    <a:cubicBezTo>
                      <a:pt x="3521" y="0"/>
                      <a:pt x="1692" y="817"/>
                      <a:pt x="435" y="2375"/>
                    </a:cubicBezTo>
                    <a:lnTo>
                      <a:pt x="1" y="2923"/>
                    </a:lnTo>
                    <a:lnTo>
                      <a:pt x="9451" y="10547"/>
                    </a:lnTo>
                    <a:lnTo>
                      <a:pt x="9907" y="9999"/>
                    </a:lnTo>
                    <a:cubicBezTo>
                      <a:pt x="11573" y="7922"/>
                      <a:pt x="11733" y="5114"/>
                      <a:pt x="10523" y="2969"/>
                    </a:cubicBezTo>
                    <a:cubicBezTo>
                      <a:pt x="10158" y="2352"/>
                      <a:pt x="9702" y="1782"/>
                      <a:pt x="9108" y="1302"/>
                    </a:cubicBezTo>
                    <a:cubicBezTo>
                      <a:pt x="8332" y="686"/>
                      <a:pt x="7442" y="275"/>
                      <a:pt x="6506" y="115"/>
                    </a:cubicBezTo>
                    <a:cubicBezTo>
                      <a:pt x="6121" y="38"/>
                      <a:pt x="5729" y="0"/>
                      <a:pt x="5337" y="0"/>
                    </a:cubicBezTo>
                    <a:close/>
                  </a:path>
                </a:pathLst>
              </a:custGeom>
              <a:solidFill>
                <a:srgbClr val="FF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3871900" y="3828150"/>
                <a:ext cx="292200" cy="241925"/>
              </a:xfrm>
              <a:custGeom>
                <a:avLst/>
                <a:gdLst/>
                <a:ahLst/>
                <a:cxnLst/>
                <a:rect l="l" t="t" r="r" b="b"/>
                <a:pathLst>
                  <a:path w="11688" h="9677" extrusionOk="0">
                    <a:moveTo>
                      <a:pt x="1530" y="1"/>
                    </a:moveTo>
                    <a:cubicBezTo>
                      <a:pt x="1128" y="1"/>
                      <a:pt x="730" y="176"/>
                      <a:pt x="457" y="513"/>
                    </a:cubicBezTo>
                    <a:cubicBezTo>
                      <a:pt x="1" y="1084"/>
                      <a:pt x="92" y="1951"/>
                      <a:pt x="662" y="2431"/>
                    </a:cubicBezTo>
                    <a:lnTo>
                      <a:pt x="9268" y="9370"/>
                    </a:lnTo>
                    <a:cubicBezTo>
                      <a:pt x="9523" y="9576"/>
                      <a:pt x="9830" y="9677"/>
                      <a:pt x="10135" y="9677"/>
                    </a:cubicBezTo>
                    <a:cubicBezTo>
                      <a:pt x="10537" y="9677"/>
                      <a:pt x="10935" y="9502"/>
                      <a:pt x="11208" y="9164"/>
                    </a:cubicBezTo>
                    <a:cubicBezTo>
                      <a:pt x="11687" y="8593"/>
                      <a:pt x="11596" y="7726"/>
                      <a:pt x="11002" y="7247"/>
                    </a:cubicBezTo>
                    <a:lnTo>
                      <a:pt x="2397" y="308"/>
                    </a:lnTo>
                    <a:cubicBezTo>
                      <a:pt x="2141" y="101"/>
                      <a:pt x="1835" y="1"/>
                      <a:pt x="1530" y="1"/>
                    </a:cubicBezTo>
                    <a:close/>
                  </a:path>
                </a:pathLst>
              </a:custGeom>
              <a:solidFill>
                <a:srgbClr val="E1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3793725" y="3929000"/>
                <a:ext cx="292750" cy="242650"/>
              </a:xfrm>
              <a:custGeom>
                <a:avLst/>
                <a:gdLst/>
                <a:ahLst/>
                <a:cxnLst/>
                <a:rect l="l" t="t" r="r" b="b"/>
                <a:pathLst>
                  <a:path w="11710" h="9706" extrusionOk="0">
                    <a:moveTo>
                      <a:pt x="1564" y="1"/>
                    </a:moveTo>
                    <a:cubicBezTo>
                      <a:pt x="1170" y="1"/>
                      <a:pt x="777" y="170"/>
                      <a:pt x="503" y="497"/>
                    </a:cubicBezTo>
                    <a:lnTo>
                      <a:pt x="480" y="542"/>
                    </a:lnTo>
                    <a:cubicBezTo>
                      <a:pt x="0" y="1113"/>
                      <a:pt x="92" y="1980"/>
                      <a:pt x="685" y="2437"/>
                    </a:cubicBezTo>
                    <a:lnTo>
                      <a:pt x="9313" y="9398"/>
                    </a:lnTo>
                    <a:cubicBezTo>
                      <a:pt x="9569" y="9605"/>
                      <a:pt x="9872" y="9706"/>
                      <a:pt x="10171" y="9706"/>
                    </a:cubicBezTo>
                    <a:cubicBezTo>
                      <a:pt x="10567" y="9706"/>
                      <a:pt x="10958" y="9531"/>
                      <a:pt x="11231" y="9193"/>
                    </a:cubicBezTo>
                    <a:lnTo>
                      <a:pt x="11253" y="9170"/>
                    </a:lnTo>
                    <a:cubicBezTo>
                      <a:pt x="11710" y="8600"/>
                      <a:pt x="11619" y="7732"/>
                      <a:pt x="11048" y="7276"/>
                    </a:cubicBezTo>
                    <a:lnTo>
                      <a:pt x="2397" y="291"/>
                    </a:lnTo>
                    <a:cubicBezTo>
                      <a:pt x="2153" y="96"/>
                      <a:pt x="1858" y="1"/>
                      <a:pt x="1564" y="1"/>
                    </a:cubicBezTo>
                    <a:close/>
                  </a:path>
                </a:pathLst>
              </a:custGeom>
              <a:solidFill>
                <a:srgbClr val="E1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3837675" y="3880075"/>
                <a:ext cx="292175" cy="242650"/>
              </a:xfrm>
              <a:custGeom>
                <a:avLst/>
                <a:gdLst/>
                <a:ahLst/>
                <a:cxnLst/>
                <a:rect l="l" t="t" r="r" b="b"/>
                <a:pathLst>
                  <a:path w="11687" h="9706" extrusionOk="0">
                    <a:moveTo>
                      <a:pt x="1538" y="1"/>
                    </a:moveTo>
                    <a:cubicBezTo>
                      <a:pt x="1143" y="1"/>
                      <a:pt x="752" y="176"/>
                      <a:pt x="479" y="513"/>
                    </a:cubicBezTo>
                    <a:lnTo>
                      <a:pt x="457" y="536"/>
                    </a:lnTo>
                    <a:cubicBezTo>
                      <a:pt x="0" y="1107"/>
                      <a:pt x="91" y="1974"/>
                      <a:pt x="662" y="2431"/>
                    </a:cubicBezTo>
                    <a:lnTo>
                      <a:pt x="9313" y="9415"/>
                    </a:lnTo>
                    <a:cubicBezTo>
                      <a:pt x="9557" y="9611"/>
                      <a:pt x="9852" y="9706"/>
                      <a:pt x="10146" y="9706"/>
                    </a:cubicBezTo>
                    <a:cubicBezTo>
                      <a:pt x="10540" y="9706"/>
                      <a:pt x="10933" y="9536"/>
                      <a:pt x="11207" y="9210"/>
                    </a:cubicBezTo>
                    <a:lnTo>
                      <a:pt x="11230" y="9164"/>
                    </a:lnTo>
                    <a:cubicBezTo>
                      <a:pt x="11687" y="8594"/>
                      <a:pt x="11595" y="7726"/>
                      <a:pt x="11025" y="7270"/>
                    </a:cubicBezTo>
                    <a:lnTo>
                      <a:pt x="2397" y="308"/>
                    </a:lnTo>
                    <a:cubicBezTo>
                      <a:pt x="2141" y="101"/>
                      <a:pt x="1838" y="1"/>
                      <a:pt x="1538" y="1"/>
                    </a:cubicBezTo>
                    <a:close/>
                  </a:path>
                </a:pathLst>
              </a:custGeom>
              <a:solidFill>
                <a:srgbClr val="C5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8"/>
            <p:cNvGrpSpPr/>
            <p:nvPr/>
          </p:nvGrpSpPr>
          <p:grpSpPr>
            <a:xfrm rot="243460">
              <a:off x="7596904" y="1764754"/>
              <a:ext cx="491445" cy="379647"/>
              <a:chOff x="3732675" y="3565925"/>
              <a:chExt cx="215725" cy="166650"/>
            </a:xfrm>
          </p:grpSpPr>
          <p:sp>
            <p:nvSpPr>
              <p:cNvPr id="474" name="Google Shape;474;p38"/>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79" name="Google Shape;479;p38"/>
          <p:cNvCxnSpPr/>
          <p:nvPr/>
        </p:nvCxnSpPr>
        <p:spPr>
          <a:xfrm>
            <a:off x="0" y="59300"/>
            <a:ext cx="773100" cy="767100"/>
          </a:xfrm>
          <a:prstGeom prst="curvedConnector3">
            <a:avLst>
              <a:gd name="adj1" fmla="val 50000"/>
            </a:avLst>
          </a:prstGeom>
          <a:noFill/>
          <a:ln w="38100" cap="flat" cmpd="sng">
            <a:solidFill>
              <a:srgbClr val="FFB900"/>
            </a:solidFill>
            <a:prstDash val="dash"/>
            <a:round/>
            <a:headEnd type="none" w="med" len="med"/>
            <a:tailEnd type="none" w="med" len="med"/>
          </a:ln>
        </p:spPr>
      </p:cxnSp>
      <p:sp>
        <p:nvSpPr>
          <p:cNvPr id="480" name="Google Shape;480;p38"/>
          <p:cNvSpPr txBox="1">
            <a:spLocks noGrp="1"/>
          </p:cNvSpPr>
          <p:nvPr>
            <p:ph type="subTitle" idx="1"/>
          </p:nvPr>
        </p:nvSpPr>
        <p:spPr>
          <a:xfrm>
            <a:off x="1427550" y="3403375"/>
            <a:ext cx="4307400" cy="39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is where your presentation begins</a:t>
            </a:r>
            <a:endParaRPr/>
          </a:p>
        </p:txBody>
      </p:sp>
      <p:sp>
        <p:nvSpPr>
          <p:cNvPr id="481" name="Google Shape;481;p38"/>
          <p:cNvSpPr txBox="1">
            <a:spLocks noGrp="1"/>
          </p:cNvSpPr>
          <p:nvPr>
            <p:ph type="ctrTitle"/>
          </p:nvPr>
        </p:nvSpPr>
        <p:spPr>
          <a:xfrm>
            <a:off x="1328700" y="1622612"/>
            <a:ext cx="5480400" cy="3442447"/>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s-MX" sz="2400" b="1" u="sng" kern="100" dirty="0">
                <a:solidFill>
                  <a:srgbClr val="2E75B6"/>
                </a:solidFill>
                <a:effectLst/>
                <a:latin typeface="Arial Narrow" panose="020B0606020202030204" pitchFamily="34" charset="0"/>
                <a:ea typeface="Calibri" panose="020F0502020204030204" pitchFamily="34" charset="0"/>
                <a:cs typeface="Times New Roman" panose="02020603050405020304" pitchFamily="18" charset="0"/>
              </a:rPr>
              <a:t>ORIENTACIONES ASOCIADAS A CUIDADOS INFANTILES Y DERECHO A SALA CUNA </a:t>
            </a:r>
            <a:br>
              <a:rPr lang="es-MX" sz="2400" kern="100" dirty="0">
                <a:effectLst/>
                <a:latin typeface="Calibri" panose="020F0502020204030204" pitchFamily="34" charset="0"/>
                <a:ea typeface="Calibri" panose="020F0502020204030204" pitchFamily="34" charset="0"/>
                <a:cs typeface="Times New Roman" panose="02020603050405020304" pitchFamily="18" charset="0"/>
              </a:rPr>
            </a:br>
            <a:r>
              <a:rPr lang="es-MX" sz="2400" b="1" u="sng" kern="100" dirty="0">
                <a:solidFill>
                  <a:srgbClr val="2E75B6"/>
                </a:solidFill>
                <a:effectLst/>
                <a:latin typeface="Arial Narrow" panose="020B0606020202030204" pitchFamily="34" charset="0"/>
                <a:ea typeface="Calibri" panose="020F0502020204030204" pitchFamily="34" charset="0"/>
                <a:cs typeface="Times New Roman" panose="02020603050405020304" pitchFamily="18" charset="0"/>
              </a:rPr>
              <a:t>FUNCIONARIAS/0S DE H.E.T.G.</a:t>
            </a:r>
            <a:br>
              <a:rPr lang="es-MX" sz="2400" b="1" u="sng" kern="100" dirty="0">
                <a:solidFill>
                  <a:srgbClr val="2E75B6"/>
                </a:solidFill>
                <a:effectLst/>
                <a:latin typeface="Arial Narrow" panose="020B0606020202030204" pitchFamily="34" charset="0"/>
                <a:ea typeface="Calibri" panose="020F0502020204030204" pitchFamily="34" charset="0"/>
                <a:cs typeface="Times New Roman" panose="02020603050405020304" pitchFamily="18" charset="0"/>
              </a:rPr>
            </a:br>
            <a:br>
              <a:rPr lang="es-MX" sz="2400" b="1" u="sng" kern="100" dirty="0">
                <a:solidFill>
                  <a:srgbClr val="2E75B6"/>
                </a:solidFill>
                <a:effectLst/>
                <a:latin typeface="Arial Narrow" panose="020B0606020202030204" pitchFamily="34" charset="0"/>
                <a:ea typeface="Calibri" panose="020F0502020204030204" pitchFamily="34" charset="0"/>
                <a:cs typeface="Times New Roman" panose="02020603050405020304" pitchFamily="18" charset="0"/>
              </a:rPr>
            </a:br>
            <a:br>
              <a:rPr lang="es-MX" sz="2400" b="1" u="sng" kern="100" dirty="0">
                <a:solidFill>
                  <a:srgbClr val="2E75B6"/>
                </a:solidFill>
                <a:effectLst/>
                <a:latin typeface="Arial Narrow" panose="020B0606020202030204" pitchFamily="34" charset="0"/>
                <a:ea typeface="Calibri" panose="020F0502020204030204" pitchFamily="34" charset="0"/>
                <a:cs typeface="Times New Roman" panose="02020603050405020304" pitchFamily="18" charset="0"/>
              </a:rPr>
            </a:b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TRABAJADORAS SOCIALES:</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MARIA CARVAJAL D.</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CAROLINA ROJAS Q.</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fono: 575829-2405829</a:t>
            </a:r>
            <a:endParaRPr lang="en" sz="1200" dirty="0">
              <a:solidFill>
                <a:schemeClr val="dk1"/>
              </a:solidFill>
            </a:endParaRPr>
          </a:p>
        </p:txBody>
      </p:sp>
      <p:pic>
        <p:nvPicPr>
          <p:cNvPr id="3" name="Imagen 2" descr="Logotipo, nombre de la empresa&#10;&#10;Descripción generada automáticamente">
            <a:extLst>
              <a:ext uri="{FF2B5EF4-FFF2-40B4-BE49-F238E27FC236}">
                <a16:creationId xmlns:a16="http://schemas.microsoft.com/office/drawing/2014/main" id="{903FE9D0-C632-55E5-178A-AFDD29E0CE0E}"/>
              </a:ext>
            </a:extLst>
          </p:cNvPr>
          <p:cNvPicPr>
            <a:picLocks noChangeAspect="1"/>
          </p:cNvPicPr>
          <p:nvPr/>
        </p:nvPicPr>
        <p:blipFill>
          <a:blip r:embed="rId3"/>
          <a:stretch>
            <a:fillRect/>
          </a:stretch>
        </p:blipFill>
        <p:spPr>
          <a:xfrm>
            <a:off x="5300877" y="340045"/>
            <a:ext cx="1194445" cy="1251750"/>
          </a:xfrm>
          <a:prstGeom prst="rect">
            <a:avLst/>
          </a:prstGeom>
        </p:spPr>
      </p:pic>
      <p:pic>
        <p:nvPicPr>
          <p:cNvPr id="5" name="Imagen 4" descr="Logotipo&#10;&#10;Descripción generada automáticamente">
            <a:extLst>
              <a:ext uri="{FF2B5EF4-FFF2-40B4-BE49-F238E27FC236}">
                <a16:creationId xmlns:a16="http://schemas.microsoft.com/office/drawing/2014/main" id="{388F1243-3571-951F-203F-98D3C4D57D8B}"/>
              </a:ext>
            </a:extLst>
          </p:cNvPr>
          <p:cNvPicPr>
            <a:picLocks noChangeAspect="1"/>
          </p:cNvPicPr>
          <p:nvPr/>
        </p:nvPicPr>
        <p:blipFill>
          <a:blip r:embed="rId4"/>
          <a:stretch>
            <a:fillRect/>
          </a:stretch>
        </p:blipFill>
        <p:spPr>
          <a:xfrm>
            <a:off x="1328700" y="351087"/>
            <a:ext cx="1084782" cy="1168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7"/>
        <p:cNvGrpSpPr/>
        <p:nvPr/>
      </p:nvGrpSpPr>
      <p:grpSpPr>
        <a:xfrm>
          <a:off x="0" y="0"/>
          <a:ext cx="0" cy="0"/>
          <a:chOff x="0" y="0"/>
          <a:chExt cx="0" cy="0"/>
        </a:xfrm>
      </p:grpSpPr>
      <p:sp>
        <p:nvSpPr>
          <p:cNvPr id="1168" name="Google Shape;1168;p58"/>
          <p:cNvSpPr/>
          <p:nvPr/>
        </p:nvSpPr>
        <p:spPr>
          <a:xfrm rot="10800000">
            <a:off x="7693481" y="-84426"/>
            <a:ext cx="1855699" cy="5172250"/>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9" name="Google Shape;1169;p58"/>
          <p:cNvCxnSpPr/>
          <p:nvPr/>
        </p:nvCxnSpPr>
        <p:spPr>
          <a:xfrm rot="-5400000" flipH="1">
            <a:off x="6151664" y="1109750"/>
            <a:ext cx="4098000" cy="1843500"/>
          </a:xfrm>
          <a:prstGeom prst="curvedConnector3">
            <a:avLst>
              <a:gd name="adj1" fmla="val 50000"/>
            </a:avLst>
          </a:prstGeom>
          <a:noFill/>
          <a:ln w="38100" cap="flat" cmpd="sng">
            <a:solidFill>
              <a:schemeClr val="accent5"/>
            </a:solidFill>
            <a:prstDash val="dash"/>
            <a:round/>
            <a:headEnd type="none" w="med" len="med"/>
            <a:tailEnd type="none" w="med" len="med"/>
          </a:ln>
        </p:spPr>
      </p:cxnSp>
      <p:sp>
        <p:nvSpPr>
          <p:cNvPr id="1170" name="Google Shape;1170;p58"/>
          <p:cNvSpPr txBox="1">
            <a:spLocks noGrp="1"/>
          </p:cNvSpPr>
          <p:nvPr>
            <p:ph type="subTitle" idx="1"/>
          </p:nvPr>
        </p:nvSpPr>
        <p:spPr>
          <a:xfrm>
            <a:off x="582706" y="1062999"/>
            <a:ext cx="6633833" cy="2925712"/>
          </a:xfrm>
          <a:prstGeom prst="rect">
            <a:avLst/>
          </a:prstGeom>
        </p:spPr>
        <p:txBody>
          <a:bodyPr spcFirstLastPara="1" wrap="square" lIns="91425" tIns="91425" rIns="91425" bIns="91425" anchor="t" anchorCtr="0">
            <a:noAutofit/>
          </a:bodyPr>
          <a:lstStyle/>
          <a:p>
            <a:pPr marL="228600" indent="-228600">
              <a:buFont typeface="+mj-lt"/>
              <a:buAutoNum type="alphaLcParenR"/>
            </a:pP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Para iniciar la etapa de adaptación del niño/ña a sala cuna este debe ser de un periodo como mínimo de 10 días hábiles antes que la funcionaria inicie la incorporación a su función laboral, por tal motivo es importante que la funcionaria se encuentre informada ya que en la actualidad no se cuenta con un permiso para que la madre trabajadora pueda realizar este periodo de adaptación junto a su hijo/a,  en este sentido, invitamos a coordinar el retorno con los permisos disponibles con los que cuenta a su disposición o concretando la adaptación semanas antes del término de su permiso postnatal parental. Este periodo de adaptación debe ser de asistencia consecutiva y paulatina hasta lograr la incorporación total del niño/ña.</a:t>
            </a:r>
          </a:p>
          <a:p>
            <a:pPr marL="228600" indent="-228600">
              <a:buFont typeface="+mj-lt"/>
              <a:buAutoNum type="alphaLcParenR"/>
            </a:pP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En el caso que el niño/ña no logre su adaptación en el tiempo estimado se extenderá su periodo.</a:t>
            </a:r>
            <a:endParaRPr lang="es-MX" b="1" kern="100" dirty="0">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lphaLcParenR"/>
            </a:pP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Esta adaptación debe ser acompañada por un adulto significativo para el niño/ña permaneciendo cerca del aula.</a:t>
            </a:r>
            <a:endParaRPr lang="es-MX"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200" dirty="0"/>
          </a:p>
        </p:txBody>
      </p:sp>
      <p:sp>
        <p:nvSpPr>
          <p:cNvPr id="1171" name="Google Shape;1171;p58"/>
          <p:cNvSpPr/>
          <p:nvPr/>
        </p:nvSpPr>
        <p:spPr>
          <a:xfrm>
            <a:off x="7368988" y="470025"/>
            <a:ext cx="1933145" cy="3773484"/>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2" name="Google Shape;1172;p58"/>
          <p:cNvPicPr preferRelativeResize="0"/>
          <p:nvPr/>
        </p:nvPicPr>
        <p:blipFill rotWithShape="1">
          <a:blip r:embed="rId3">
            <a:alphaModFix/>
          </a:blip>
          <a:srcRect l="33824" r="33824"/>
          <a:stretch/>
        </p:blipFill>
        <p:spPr>
          <a:xfrm>
            <a:off x="7458633" y="808339"/>
            <a:ext cx="1781125" cy="3096855"/>
          </a:xfrm>
          <a:prstGeom prst="rect">
            <a:avLst/>
          </a:prstGeom>
          <a:noFill/>
          <a:ln>
            <a:noFill/>
          </a:ln>
        </p:spPr>
      </p:pic>
      <p:grpSp>
        <p:nvGrpSpPr>
          <p:cNvPr id="1173" name="Google Shape;1173;p58"/>
          <p:cNvGrpSpPr/>
          <p:nvPr/>
        </p:nvGrpSpPr>
        <p:grpSpPr>
          <a:xfrm>
            <a:off x="918971" y="3917576"/>
            <a:ext cx="3177899" cy="878076"/>
            <a:chOff x="349594" y="280718"/>
            <a:chExt cx="2211581" cy="1530999"/>
          </a:xfrm>
        </p:grpSpPr>
        <p:sp>
          <p:nvSpPr>
            <p:cNvPr id="1174" name="Google Shape;1174;p58"/>
            <p:cNvSpPr/>
            <p:nvPr/>
          </p:nvSpPr>
          <p:spPr>
            <a:xfrm>
              <a:off x="1938025" y="913625"/>
              <a:ext cx="619725" cy="241975"/>
            </a:xfrm>
            <a:custGeom>
              <a:avLst/>
              <a:gdLst/>
              <a:ahLst/>
              <a:cxnLst/>
              <a:rect l="l" t="t" r="r" b="b"/>
              <a:pathLst>
                <a:path w="24789" h="9679" extrusionOk="0">
                  <a:moveTo>
                    <a:pt x="3584" y="1"/>
                  </a:moveTo>
                  <a:lnTo>
                    <a:pt x="1" y="9679"/>
                  </a:lnTo>
                  <a:lnTo>
                    <a:pt x="5228" y="3995"/>
                  </a:lnTo>
                  <a:lnTo>
                    <a:pt x="24789" y="4543"/>
                  </a:lnTo>
                  <a:lnTo>
                    <a:pt x="3584" y="1"/>
                  </a:ln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8"/>
            <p:cNvSpPr/>
            <p:nvPr/>
          </p:nvSpPr>
          <p:spPr>
            <a:xfrm>
              <a:off x="1940875" y="803500"/>
              <a:ext cx="611750" cy="220850"/>
            </a:xfrm>
            <a:custGeom>
              <a:avLst/>
              <a:gdLst/>
              <a:ahLst/>
              <a:cxnLst/>
              <a:rect l="l" t="t" r="r" b="b"/>
              <a:pathLst>
                <a:path w="24470" h="8834" extrusionOk="0">
                  <a:moveTo>
                    <a:pt x="1" y="0"/>
                  </a:moveTo>
                  <a:lnTo>
                    <a:pt x="1" y="0"/>
                  </a:lnTo>
                  <a:cubicBezTo>
                    <a:pt x="1" y="1"/>
                    <a:pt x="3972" y="3447"/>
                    <a:pt x="3447" y="4520"/>
                  </a:cubicBezTo>
                  <a:lnTo>
                    <a:pt x="24469" y="8834"/>
                  </a:lnTo>
                  <a:cubicBezTo>
                    <a:pt x="24469" y="8834"/>
                    <a:pt x="14358" y="17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a:off x="1933550" y="1010650"/>
              <a:ext cx="200225" cy="150925"/>
            </a:xfrm>
            <a:custGeom>
              <a:avLst/>
              <a:gdLst/>
              <a:ahLst/>
              <a:cxnLst/>
              <a:rect l="l" t="t" r="r" b="b"/>
              <a:pathLst>
                <a:path w="8009" h="6037" extrusionOk="0">
                  <a:moveTo>
                    <a:pt x="5224" y="0"/>
                  </a:moveTo>
                  <a:cubicBezTo>
                    <a:pt x="5224" y="0"/>
                    <a:pt x="1481" y="3287"/>
                    <a:pt x="20" y="5980"/>
                  </a:cubicBezTo>
                  <a:cubicBezTo>
                    <a:pt x="0" y="6020"/>
                    <a:pt x="106" y="6037"/>
                    <a:pt x="306" y="6037"/>
                  </a:cubicBezTo>
                  <a:cubicBezTo>
                    <a:pt x="1739" y="6037"/>
                    <a:pt x="8009" y="5159"/>
                    <a:pt x="8009" y="5159"/>
                  </a:cubicBezTo>
                  <a:lnTo>
                    <a:pt x="5224" y="0"/>
                  </a:lnTo>
                  <a:close/>
                </a:path>
              </a:pathLst>
            </a:custGeom>
            <a:solidFill>
              <a:srgbClr val="00A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8"/>
            <p:cNvSpPr/>
            <p:nvPr/>
          </p:nvSpPr>
          <p:spPr>
            <a:xfrm>
              <a:off x="2064125" y="1008650"/>
              <a:ext cx="497050" cy="249675"/>
            </a:xfrm>
            <a:custGeom>
              <a:avLst/>
              <a:gdLst/>
              <a:ahLst/>
              <a:cxnLst/>
              <a:rect l="l" t="t" r="r" b="b"/>
              <a:pathLst>
                <a:path w="19882" h="9987" extrusionOk="0">
                  <a:moveTo>
                    <a:pt x="1909" y="0"/>
                  </a:moveTo>
                  <a:cubicBezTo>
                    <a:pt x="977" y="0"/>
                    <a:pt x="299" y="24"/>
                    <a:pt x="1" y="80"/>
                  </a:cubicBezTo>
                  <a:cubicBezTo>
                    <a:pt x="1" y="80"/>
                    <a:pt x="3813" y="6334"/>
                    <a:pt x="1667" y="9986"/>
                  </a:cubicBezTo>
                  <a:lnTo>
                    <a:pt x="19882" y="719"/>
                  </a:lnTo>
                  <a:cubicBezTo>
                    <a:pt x="19882" y="719"/>
                    <a:pt x="7037"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8"/>
            <p:cNvSpPr/>
            <p:nvPr/>
          </p:nvSpPr>
          <p:spPr>
            <a:xfrm rot="2895018">
              <a:off x="501092" y="570727"/>
              <a:ext cx="1190337" cy="950981"/>
            </a:xfrm>
            <a:custGeom>
              <a:avLst/>
              <a:gdLst/>
              <a:ahLst/>
              <a:cxnLst/>
              <a:rect l="l" t="t" r="r" b="b"/>
              <a:pathLst>
                <a:path w="47250" h="38327" extrusionOk="0">
                  <a:moveTo>
                    <a:pt x="46877" y="1"/>
                  </a:moveTo>
                  <a:cubicBezTo>
                    <a:pt x="46865" y="1"/>
                    <a:pt x="46851" y="1"/>
                    <a:pt x="46838" y="3"/>
                  </a:cubicBezTo>
                  <a:cubicBezTo>
                    <a:pt x="45766" y="48"/>
                    <a:pt x="44738" y="231"/>
                    <a:pt x="43757" y="551"/>
                  </a:cubicBezTo>
                  <a:cubicBezTo>
                    <a:pt x="43574" y="619"/>
                    <a:pt x="43460" y="824"/>
                    <a:pt x="43506" y="1030"/>
                  </a:cubicBezTo>
                  <a:cubicBezTo>
                    <a:pt x="43574" y="1190"/>
                    <a:pt x="43711" y="1281"/>
                    <a:pt x="43871" y="1281"/>
                  </a:cubicBezTo>
                  <a:cubicBezTo>
                    <a:pt x="43917" y="1281"/>
                    <a:pt x="43962" y="1281"/>
                    <a:pt x="43985" y="1258"/>
                  </a:cubicBezTo>
                  <a:cubicBezTo>
                    <a:pt x="44898" y="984"/>
                    <a:pt x="45880" y="802"/>
                    <a:pt x="46884" y="756"/>
                  </a:cubicBezTo>
                  <a:cubicBezTo>
                    <a:pt x="47089" y="733"/>
                    <a:pt x="47249" y="551"/>
                    <a:pt x="47226" y="345"/>
                  </a:cubicBezTo>
                  <a:cubicBezTo>
                    <a:pt x="47226" y="153"/>
                    <a:pt x="47066" y="1"/>
                    <a:pt x="46877" y="1"/>
                  </a:cubicBezTo>
                  <a:close/>
                  <a:moveTo>
                    <a:pt x="41138" y="1812"/>
                  </a:moveTo>
                  <a:cubicBezTo>
                    <a:pt x="41067" y="1812"/>
                    <a:pt x="40994" y="1833"/>
                    <a:pt x="40927" y="1874"/>
                  </a:cubicBezTo>
                  <a:cubicBezTo>
                    <a:pt x="40082" y="2422"/>
                    <a:pt x="39283" y="3084"/>
                    <a:pt x="38530" y="3860"/>
                  </a:cubicBezTo>
                  <a:cubicBezTo>
                    <a:pt x="38393" y="4020"/>
                    <a:pt x="38393" y="4248"/>
                    <a:pt x="38530" y="4408"/>
                  </a:cubicBezTo>
                  <a:cubicBezTo>
                    <a:pt x="38598" y="4477"/>
                    <a:pt x="38713" y="4499"/>
                    <a:pt x="38804" y="4499"/>
                  </a:cubicBezTo>
                  <a:cubicBezTo>
                    <a:pt x="38895" y="4499"/>
                    <a:pt x="38986" y="4477"/>
                    <a:pt x="39078" y="4385"/>
                  </a:cubicBezTo>
                  <a:cubicBezTo>
                    <a:pt x="39785" y="3655"/>
                    <a:pt x="40539" y="3016"/>
                    <a:pt x="41337" y="2514"/>
                  </a:cubicBezTo>
                  <a:cubicBezTo>
                    <a:pt x="41520" y="2399"/>
                    <a:pt x="41566" y="2171"/>
                    <a:pt x="41452" y="1989"/>
                  </a:cubicBezTo>
                  <a:cubicBezTo>
                    <a:pt x="41379" y="1873"/>
                    <a:pt x="41261" y="1812"/>
                    <a:pt x="41138" y="1812"/>
                  </a:cubicBezTo>
                  <a:close/>
                  <a:moveTo>
                    <a:pt x="36903" y="6126"/>
                  </a:moveTo>
                  <a:cubicBezTo>
                    <a:pt x="36780" y="6126"/>
                    <a:pt x="36662" y="6187"/>
                    <a:pt x="36590" y="6303"/>
                  </a:cubicBezTo>
                  <a:cubicBezTo>
                    <a:pt x="36042" y="7101"/>
                    <a:pt x="35540" y="8014"/>
                    <a:pt x="35060" y="8973"/>
                  </a:cubicBezTo>
                  <a:cubicBezTo>
                    <a:pt x="34969" y="9156"/>
                    <a:pt x="35038" y="9384"/>
                    <a:pt x="35220" y="9475"/>
                  </a:cubicBezTo>
                  <a:cubicBezTo>
                    <a:pt x="35266" y="9498"/>
                    <a:pt x="35334" y="9521"/>
                    <a:pt x="35380" y="9521"/>
                  </a:cubicBezTo>
                  <a:cubicBezTo>
                    <a:pt x="35517" y="9521"/>
                    <a:pt x="35654" y="9452"/>
                    <a:pt x="35722" y="9315"/>
                  </a:cubicBezTo>
                  <a:cubicBezTo>
                    <a:pt x="36202" y="8380"/>
                    <a:pt x="36704" y="7489"/>
                    <a:pt x="37229" y="6713"/>
                  </a:cubicBezTo>
                  <a:cubicBezTo>
                    <a:pt x="37343" y="6531"/>
                    <a:pt x="37297" y="6303"/>
                    <a:pt x="37115" y="6188"/>
                  </a:cubicBezTo>
                  <a:cubicBezTo>
                    <a:pt x="37048" y="6147"/>
                    <a:pt x="36975" y="6126"/>
                    <a:pt x="36903" y="6126"/>
                  </a:cubicBezTo>
                  <a:close/>
                  <a:moveTo>
                    <a:pt x="34172" y="11553"/>
                  </a:moveTo>
                  <a:cubicBezTo>
                    <a:pt x="34016" y="11553"/>
                    <a:pt x="33876" y="11643"/>
                    <a:pt x="33805" y="11803"/>
                  </a:cubicBezTo>
                  <a:cubicBezTo>
                    <a:pt x="33463" y="12694"/>
                    <a:pt x="33143" y="13629"/>
                    <a:pt x="32801" y="14702"/>
                  </a:cubicBezTo>
                  <a:cubicBezTo>
                    <a:pt x="32732" y="14885"/>
                    <a:pt x="32846" y="15113"/>
                    <a:pt x="33052" y="15159"/>
                  </a:cubicBezTo>
                  <a:cubicBezTo>
                    <a:pt x="33075" y="15182"/>
                    <a:pt x="33120" y="15182"/>
                    <a:pt x="33166" y="15182"/>
                  </a:cubicBezTo>
                  <a:cubicBezTo>
                    <a:pt x="33326" y="15182"/>
                    <a:pt x="33463" y="15090"/>
                    <a:pt x="33508" y="14931"/>
                  </a:cubicBezTo>
                  <a:cubicBezTo>
                    <a:pt x="33851" y="13881"/>
                    <a:pt x="34170" y="12945"/>
                    <a:pt x="34513" y="12077"/>
                  </a:cubicBezTo>
                  <a:cubicBezTo>
                    <a:pt x="34604" y="11872"/>
                    <a:pt x="34490" y="11666"/>
                    <a:pt x="34307" y="11575"/>
                  </a:cubicBezTo>
                  <a:cubicBezTo>
                    <a:pt x="34262" y="11560"/>
                    <a:pt x="34216" y="11553"/>
                    <a:pt x="34172" y="11553"/>
                  </a:cubicBezTo>
                  <a:close/>
                  <a:moveTo>
                    <a:pt x="32270" y="17353"/>
                  </a:moveTo>
                  <a:cubicBezTo>
                    <a:pt x="32110" y="17353"/>
                    <a:pt x="31970" y="17459"/>
                    <a:pt x="31933" y="17624"/>
                  </a:cubicBezTo>
                  <a:cubicBezTo>
                    <a:pt x="31842" y="17943"/>
                    <a:pt x="31751" y="18263"/>
                    <a:pt x="31659" y="18560"/>
                  </a:cubicBezTo>
                  <a:cubicBezTo>
                    <a:pt x="31500" y="19176"/>
                    <a:pt x="31340" y="19769"/>
                    <a:pt x="31203" y="20386"/>
                  </a:cubicBezTo>
                  <a:lnTo>
                    <a:pt x="31157" y="20568"/>
                  </a:lnTo>
                  <a:cubicBezTo>
                    <a:pt x="31089" y="20774"/>
                    <a:pt x="31226" y="20979"/>
                    <a:pt x="31431" y="21048"/>
                  </a:cubicBezTo>
                  <a:lnTo>
                    <a:pt x="31523" y="21048"/>
                  </a:lnTo>
                  <a:cubicBezTo>
                    <a:pt x="31682" y="21048"/>
                    <a:pt x="31842" y="20934"/>
                    <a:pt x="31888" y="20751"/>
                  </a:cubicBezTo>
                  <a:lnTo>
                    <a:pt x="31933" y="20568"/>
                  </a:lnTo>
                  <a:cubicBezTo>
                    <a:pt x="32093" y="19975"/>
                    <a:pt x="32230" y="19359"/>
                    <a:pt x="32390" y="18765"/>
                  </a:cubicBezTo>
                  <a:cubicBezTo>
                    <a:pt x="32481" y="18468"/>
                    <a:pt x="32573" y="18149"/>
                    <a:pt x="32664" y="17829"/>
                  </a:cubicBezTo>
                  <a:cubicBezTo>
                    <a:pt x="32709" y="17624"/>
                    <a:pt x="32595" y="17418"/>
                    <a:pt x="32390" y="17373"/>
                  </a:cubicBezTo>
                  <a:cubicBezTo>
                    <a:pt x="32349" y="17359"/>
                    <a:pt x="32309" y="17353"/>
                    <a:pt x="32270" y="17353"/>
                  </a:cubicBezTo>
                  <a:close/>
                  <a:moveTo>
                    <a:pt x="18421" y="23102"/>
                  </a:moveTo>
                  <a:cubicBezTo>
                    <a:pt x="18193" y="23102"/>
                    <a:pt x="17964" y="23125"/>
                    <a:pt x="17759" y="23170"/>
                  </a:cubicBezTo>
                  <a:cubicBezTo>
                    <a:pt x="17553" y="23216"/>
                    <a:pt x="17439" y="23422"/>
                    <a:pt x="17485" y="23627"/>
                  </a:cubicBezTo>
                  <a:cubicBezTo>
                    <a:pt x="17524" y="23802"/>
                    <a:pt x="17679" y="23911"/>
                    <a:pt x="17851" y="23911"/>
                  </a:cubicBezTo>
                  <a:cubicBezTo>
                    <a:pt x="17881" y="23911"/>
                    <a:pt x="17911" y="23908"/>
                    <a:pt x="17941" y="23901"/>
                  </a:cubicBezTo>
                  <a:cubicBezTo>
                    <a:pt x="18078" y="23878"/>
                    <a:pt x="18261" y="23855"/>
                    <a:pt x="18421" y="23855"/>
                  </a:cubicBezTo>
                  <a:cubicBezTo>
                    <a:pt x="19083" y="23855"/>
                    <a:pt x="19813" y="24175"/>
                    <a:pt x="20361" y="24723"/>
                  </a:cubicBezTo>
                  <a:cubicBezTo>
                    <a:pt x="20429" y="24791"/>
                    <a:pt x="20521" y="24814"/>
                    <a:pt x="20612" y="24814"/>
                  </a:cubicBezTo>
                  <a:cubicBezTo>
                    <a:pt x="20703" y="24814"/>
                    <a:pt x="20817" y="24791"/>
                    <a:pt x="20886" y="24723"/>
                  </a:cubicBezTo>
                  <a:cubicBezTo>
                    <a:pt x="21023" y="24563"/>
                    <a:pt x="21023" y="24335"/>
                    <a:pt x="20886" y="24175"/>
                  </a:cubicBezTo>
                  <a:cubicBezTo>
                    <a:pt x="20201" y="23490"/>
                    <a:pt x="19288" y="23102"/>
                    <a:pt x="18421" y="23102"/>
                  </a:cubicBezTo>
                  <a:close/>
                  <a:moveTo>
                    <a:pt x="30703" y="23219"/>
                  </a:moveTo>
                  <a:cubicBezTo>
                    <a:pt x="30549" y="23219"/>
                    <a:pt x="30395" y="23325"/>
                    <a:pt x="30358" y="23490"/>
                  </a:cubicBezTo>
                  <a:cubicBezTo>
                    <a:pt x="30016" y="24563"/>
                    <a:pt x="29628" y="25453"/>
                    <a:pt x="29217" y="26229"/>
                  </a:cubicBezTo>
                  <a:cubicBezTo>
                    <a:pt x="29103" y="26412"/>
                    <a:pt x="29172" y="26640"/>
                    <a:pt x="29354" y="26731"/>
                  </a:cubicBezTo>
                  <a:cubicBezTo>
                    <a:pt x="29423" y="26777"/>
                    <a:pt x="29468" y="26777"/>
                    <a:pt x="29537" y="26777"/>
                  </a:cubicBezTo>
                  <a:cubicBezTo>
                    <a:pt x="29674" y="26777"/>
                    <a:pt x="29788" y="26708"/>
                    <a:pt x="29856" y="26594"/>
                  </a:cubicBezTo>
                  <a:cubicBezTo>
                    <a:pt x="30313" y="25773"/>
                    <a:pt x="30701" y="24837"/>
                    <a:pt x="31066" y="23718"/>
                  </a:cubicBezTo>
                  <a:cubicBezTo>
                    <a:pt x="31135" y="23513"/>
                    <a:pt x="31020" y="23307"/>
                    <a:pt x="30815" y="23239"/>
                  </a:cubicBezTo>
                  <a:cubicBezTo>
                    <a:pt x="30779" y="23225"/>
                    <a:pt x="30741" y="23219"/>
                    <a:pt x="30703" y="23219"/>
                  </a:cubicBezTo>
                  <a:close/>
                  <a:moveTo>
                    <a:pt x="15944" y="25330"/>
                  </a:moveTo>
                  <a:cubicBezTo>
                    <a:pt x="15768" y="25330"/>
                    <a:pt x="15610" y="25457"/>
                    <a:pt x="15590" y="25636"/>
                  </a:cubicBezTo>
                  <a:cubicBezTo>
                    <a:pt x="15522" y="25887"/>
                    <a:pt x="15499" y="26138"/>
                    <a:pt x="15499" y="26366"/>
                  </a:cubicBezTo>
                  <a:cubicBezTo>
                    <a:pt x="15499" y="26754"/>
                    <a:pt x="15568" y="27142"/>
                    <a:pt x="15682" y="27484"/>
                  </a:cubicBezTo>
                  <a:cubicBezTo>
                    <a:pt x="15842" y="27941"/>
                    <a:pt x="16070" y="28397"/>
                    <a:pt x="16389" y="28785"/>
                  </a:cubicBezTo>
                  <a:cubicBezTo>
                    <a:pt x="16458" y="28877"/>
                    <a:pt x="16572" y="28945"/>
                    <a:pt x="16686" y="28945"/>
                  </a:cubicBezTo>
                  <a:cubicBezTo>
                    <a:pt x="16777" y="28945"/>
                    <a:pt x="16846" y="28900"/>
                    <a:pt x="16914" y="28854"/>
                  </a:cubicBezTo>
                  <a:cubicBezTo>
                    <a:pt x="17074" y="28740"/>
                    <a:pt x="17120" y="28489"/>
                    <a:pt x="16983" y="28329"/>
                  </a:cubicBezTo>
                  <a:cubicBezTo>
                    <a:pt x="16732" y="27987"/>
                    <a:pt x="16526" y="27621"/>
                    <a:pt x="16389" y="27256"/>
                  </a:cubicBezTo>
                  <a:cubicBezTo>
                    <a:pt x="16298" y="26982"/>
                    <a:pt x="16252" y="26686"/>
                    <a:pt x="16252" y="26366"/>
                  </a:cubicBezTo>
                  <a:cubicBezTo>
                    <a:pt x="16252" y="26183"/>
                    <a:pt x="16275" y="25978"/>
                    <a:pt x="16321" y="25773"/>
                  </a:cubicBezTo>
                  <a:cubicBezTo>
                    <a:pt x="16367" y="25567"/>
                    <a:pt x="16230" y="25384"/>
                    <a:pt x="16024" y="25339"/>
                  </a:cubicBezTo>
                  <a:cubicBezTo>
                    <a:pt x="15997" y="25333"/>
                    <a:pt x="15971" y="25330"/>
                    <a:pt x="15944" y="25330"/>
                  </a:cubicBezTo>
                  <a:close/>
                  <a:moveTo>
                    <a:pt x="27672" y="28420"/>
                  </a:moveTo>
                  <a:cubicBezTo>
                    <a:pt x="27580" y="28420"/>
                    <a:pt x="27487" y="28449"/>
                    <a:pt x="27414" y="28512"/>
                  </a:cubicBezTo>
                  <a:cubicBezTo>
                    <a:pt x="26706" y="29151"/>
                    <a:pt x="25885" y="29653"/>
                    <a:pt x="24949" y="29995"/>
                  </a:cubicBezTo>
                  <a:cubicBezTo>
                    <a:pt x="24743" y="30064"/>
                    <a:pt x="24652" y="30292"/>
                    <a:pt x="24721" y="30475"/>
                  </a:cubicBezTo>
                  <a:cubicBezTo>
                    <a:pt x="24789" y="30634"/>
                    <a:pt x="24926" y="30726"/>
                    <a:pt x="25086" y="30726"/>
                  </a:cubicBezTo>
                  <a:cubicBezTo>
                    <a:pt x="25131" y="30726"/>
                    <a:pt x="25154" y="30726"/>
                    <a:pt x="25200" y="30703"/>
                  </a:cubicBezTo>
                  <a:cubicBezTo>
                    <a:pt x="26227" y="30315"/>
                    <a:pt x="27140" y="29767"/>
                    <a:pt x="27916" y="29082"/>
                  </a:cubicBezTo>
                  <a:cubicBezTo>
                    <a:pt x="28076" y="28945"/>
                    <a:pt x="28099" y="28694"/>
                    <a:pt x="27962" y="28534"/>
                  </a:cubicBezTo>
                  <a:cubicBezTo>
                    <a:pt x="27888" y="28460"/>
                    <a:pt x="27780" y="28420"/>
                    <a:pt x="27672" y="28420"/>
                  </a:cubicBezTo>
                  <a:close/>
                  <a:moveTo>
                    <a:pt x="389" y="27074"/>
                  </a:moveTo>
                  <a:cubicBezTo>
                    <a:pt x="183" y="27074"/>
                    <a:pt x="1" y="27256"/>
                    <a:pt x="24" y="27462"/>
                  </a:cubicBezTo>
                  <a:cubicBezTo>
                    <a:pt x="46" y="28512"/>
                    <a:pt x="229" y="29539"/>
                    <a:pt x="594" y="30566"/>
                  </a:cubicBezTo>
                  <a:cubicBezTo>
                    <a:pt x="640" y="30703"/>
                    <a:pt x="800" y="30817"/>
                    <a:pt x="937" y="30817"/>
                  </a:cubicBezTo>
                  <a:cubicBezTo>
                    <a:pt x="982" y="30817"/>
                    <a:pt x="1028" y="30794"/>
                    <a:pt x="1074" y="30794"/>
                  </a:cubicBezTo>
                  <a:cubicBezTo>
                    <a:pt x="1256" y="30726"/>
                    <a:pt x="1370" y="30520"/>
                    <a:pt x="1302" y="30315"/>
                  </a:cubicBezTo>
                  <a:cubicBezTo>
                    <a:pt x="982" y="29379"/>
                    <a:pt x="800" y="28397"/>
                    <a:pt x="777" y="27439"/>
                  </a:cubicBezTo>
                  <a:cubicBezTo>
                    <a:pt x="754" y="27233"/>
                    <a:pt x="594" y="27074"/>
                    <a:pt x="389" y="27074"/>
                  </a:cubicBezTo>
                  <a:close/>
                  <a:moveTo>
                    <a:pt x="21770" y="26820"/>
                  </a:moveTo>
                  <a:cubicBezTo>
                    <a:pt x="21757" y="26820"/>
                    <a:pt x="21744" y="26821"/>
                    <a:pt x="21730" y="26822"/>
                  </a:cubicBezTo>
                  <a:cubicBezTo>
                    <a:pt x="21525" y="26845"/>
                    <a:pt x="21365" y="27028"/>
                    <a:pt x="21388" y="27233"/>
                  </a:cubicBezTo>
                  <a:cubicBezTo>
                    <a:pt x="21411" y="27416"/>
                    <a:pt x="21411" y="27621"/>
                    <a:pt x="21411" y="27804"/>
                  </a:cubicBezTo>
                  <a:cubicBezTo>
                    <a:pt x="21411" y="28124"/>
                    <a:pt x="21388" y="28443"/>
                    <a:pt x="21342" y="28763"/>
                  </a:cubicBezTo>
                  <a:cubicBezTo>
                    <a:pt x="21297" y="29219"/>
                    <a:pt x="21206" y="29676"/>
                    <a:pt x="21091" y="30109"/>
                  </a:cubicBezTo>
                  <a:cubicBezTo>
                    <a:pt x="21046" y="30223"/>
                    <a:pt x="21069" y="30360"/>
                    <a:pt x="21160" y="30452"/>
                  </a:cubicBezTo>
                  <a:cubicBezTo>
                    <a:pt x="20521" y="30383"/>
                    <a:pt x="19927" y="30223"/>
                    <a:pt x="19357" y="29995"/>
                  </a:cubicBezTo>
                  <a:lnTo>
                    <a:pt x="19265" y="29972"/>
                  </a:lnTo>
                  <a:cubicBezTo>
                    <a:pt x="19221" y="29950"/>
                    <a:pt x="19174" y="29940"/>
                    <a:pt x="19128" y="29940"/>
                  </a:cubicBezTo>
                  <a:cubicBezTo>
                    <a:pt x="18982" y="29940"/>
                    <a:pt x="18838" y="30039"/>
                    <a:pt x="18786" y="30178"/>
                  </a:cubicBezTo>
                  <a:cubicBezTo>
                    <a:pt x="18695" y="30383"/>
                    <a:pt x="18786" y="30589"/>
                    <a:pt x="18991" y="30680"/>
                  </a:cubicBezTo>
                  <a:lnTo>
                    <a:pt x="19083" y="30703"/>
                  </a:lnTo>
                  <a:cubicBezTo>
                    <a:pt x="20019" y="31068"/>
                    <a:pt x="21046" y="31251"/>
                    <a:pt x="22096" y="31251"/>
                  </a:cubicBezTo>
                  <a:cubicBezTo>
                    <a:pt x="22301" y="31251"/>
                    <a:pt x="22484" y="31091"/>
                    <a:pt x="22484" y="30885"/>
                  </a:cubicBezTo>
                  <a:cubicBezTo>
                    <a:pt x="22484" y="30680"/>
                    <a:pt x="22301" y="30497"/>
                    <a:pt x="22096" y="30497"/>
                  </a:cubicBezTo>
                  <a:lnTo>
                    <a:pt x="21685" y="30497"/>
                  </a:lnTo>
                  <a:cubicBezTo>
                    <a:pt x="21753" y="30452"/>
                    <a:pt x="21799" y="30383"/>
                    <a:pt x="21799" y="30315"/>
                  </a:cubicBezTo>
                  <a:cubicBezTo>
                    <a:pt x="21936" y="29835"/>
                    <a:pt x="22050" y="29333"/>
                    <a:pt x="22096" y="28854"/>
                  </a:cubicBezTo>
                  <a:cubicBezTo>
                    <a:pt x="22141" y="28489"/>
                    <a:pt x="22164" y="28146"/>
                    <a:pt x="22164" y="27804"/>
                  </a:cubicBezTo>
                  <a:cubicBezTo>
                    <a:pt x="22164" y="27599"/>
                    <a:pt x="22164" y="27370"/>
                    <a:pt x="22141" y="27165"/>
                  </a:cubicBezTo>
                  <a:cubicBezTo>
                    <a:pt x="22120" y="26973"/>
                    <a:pt x="21959" y="26820"/>
                    <a:pt x="21770" y="26820"/>
                  </a:cubicBezTo>
                  <a:close/>
                  <a:moveTo>
                    <a:pt x="20198" y="32586"/>
                  </a:moveTo>
                  <a:cubicBezTo>
                    <a:pt x="20071" y="32586"/>
                    <a:pt x="19942" y="32652"/>
                    <a:pt x="19882" y="32757"/>
                  </a:cubicBezTo>
                  <a:cubicBezTo>
                    <a:pt x="19334" y="33579"/>
                    <a:pt x="18695" y="34332"/>
                    <a:pt x="17941" y="34971"/>
                  </a:cubicBezTo>
                  <a:cubicBezTo>
                    <a:pt x="17805" y="35108"/>
                    <a:pt x="17782" y="35359"/>
                    <a:pt x="17919" y="35519"/>
                  </a:cubicBezTo>
                  <a:cubicBezTo>
                    <a:pt x="17987" y="35587"/>
                    <a:pt x="18101" y="35633"/>
                    <a:pt x="18193" y="35633"/>
                  </a:cubicBezTo>
                  <a:cubicBezTo>
                    <a:pt x="18284" y="35633"/>
                    <a:pt x="18375" y="35610"/>
                    <a:pt x="18444" y="35542"/>
                  </a:cubicBezTo>
                  <a:cubicBezTo>
                    <a:pt x="19243" y="34834"/>
                    <a:pt x="19950" y="34035"/>
                    <a:pt x="20498" y="33168"/>
                  </a:cubicBezTo>
                  <a:cubicBezTo>
                    <a:pt x="20612" y="33008"/>
                    <a:pt x="20566" y="32757"/>
                    <a:pt x="20384" y="32643"/>
                  </a:cubicBezTo>
                  <a:cubicBezTo>
                    <a:pt x="20329" y="32604"/>
                    <a:pt x="20264" y="32586"/>
                    <a:pt x="20198" y="32586"/>
                  </a:cubicBezTo>
                  <a:close/>
                  <a:moveTo>
                    <a:pt x="2312" y="32763"/>
                  </a:moveTo>
                  <a:cubicBezTo>
                    <a:pt x="2241" y="32763"/>
                    <a:pt x="2168" y="32784"/>
                    <a:pt x="2101" y="32826"/>
                  </a:cubicBezTo>
                  <a:cubicBezTo>
                    <a:pt x="1918" y="32940"/>
                    <a:pt x="1895" y="33191"/>
                    <a:pt x="2009" y="33350"/>
                  </a:cubicBezTo>
                  <a:cubicBezTo>
                    <a:pt x="2603" y="34218"/>
                    <a:pt x="3288" y="34994"/>
                    <a:pt x="4087" y="35701"/>
                  </a:cubicBezTo>
                  <a:cubicBezTo>
                    <a:pt x="4155" y="35747"/>
                    <a:pt x="4246" y="35793"/>
                    <a:pt x="4338" y="35793"/>
                  </a:cubicBezTo>
                  <a:cubicBezTo>
                    <a:pt x="4452" y="35793"/>
                    <a:pt x="4543" y="35747"/>
                    <a:pt x="4612" y="35656"/>
                  </a:cubicBezTo>
                  <a:cubicBezTo>
                    <a:pt x="4748" y="35496"/>
                    <a:pt x="4748" y="35245"/>
                    <a:pt x="4589" y="35108"/>
                  </a:cubicBezTo>
                  <a:cubicBezTo>
                    <a:pt x="3835" y="34469"/>
                    <a:pt x="3174" y="33739"/>
                    <a:pt x="2626" y="32940"/>
                  </a:cubicBezTo>
                  <a:cubicBezTo>
                    <a:pt x="2553" y="32824"/>
                    <a:pt x="2435" y="32763"/>
                    <a:pt x="2312" y="32763"/>
                  </a:cubicBezTo>
                  <a:close/>
                  <a:moveTo>
                    <a:pt x="15689" y="36575"/>
                  </a:moveTo>
                  <a:cubicBezTo>
                    <a:pt x="15632" y="36575"/>
                    <a:pt x="15575" y="36588"/>
                    <a:pt x="15522" y="36615"/>
                  </a:cubicBezTo>
                  <a:cubicBezTo>
                    <a:pt x="14609" y="37071"/>
                    <a:pt x="13696" y="37368"/>
                    <a:pt x="12737" y="37528"/>
                  </a:cubicBezTo>
                  <a:cubicBezTo>
                    <a:pt x="12532" y="37573"/>
                    <a:pt x="12395" y="37756"/>
                    <a:pt x="12441" y="37961"/>
                  </a:cubicBezTo>
                  <a:cubicBezTo>
                    <a:pt x="12463" y="38144"/>
                    <a:pt x="12623" y="38281"/>
                    <a:pt x="12806" y="38281"/>
                  </a:cubicBezTo>
                  <a:lnTo>
                    <a:pt x="12874" y="38281"/>
                  </a:lnTo>
                  <a:cubicBezTo>
                    <a:pt x="13879" y="38098"/>
                    <a:pt x="14883" y="37779"/>
                    <a:pt x="15842" y="37299"/>
                  </a:cubicBezTo>
                  <a:cubicBezTo>
                    <a:pt x="16047" y="37208"/>
                    <a:pt x="16115" y="36980"/>
                    <a:pt x="16024" y="36797"/>
                  </a:cubicBezTo>
                  <a:cubicBezTo>
                    <a:pt x="15959" y="36652"/>
                    <a:pt x="15826" y="36575"/>
                    <a:pt x="15689" y="36575"/>
                  </a:cubicBezTo>
                  <a:close/>
                  <a:moveTo>
                    <a:pt x="6878" y="36693"/>
                  </a:moveTo>
                  <a:cubicBezTo>
                    <a:pt x="6736" y="36693"/>
                    <a:pt x="6596" y="36778"/>
                    <a:pt x="6529" y="36911"/>
                  </a:cubicBezTo>
                  <a:cubicBezTo>
                    <a:pt x="6438" y="37094"/>
                    <a:pt x="6529" y="37322"/>
                    <a:pt x="6711" y="37413"/>
                  </a:cubicBezTo>
                  <a:cubicBezTo>
                    <a:pt x="7693" y="37870"/>
                    <a:pt x="8697" y="38189"/>
                    <a:pt x="9724" y="38326"/>
                  </a:cubicBezTo>
                  <a:lnTo>
                    <a:pt x="9770" y="38326"/>
                  </a:lnTo>
                  <a:cubicBezTo>
                    <a:pt x="9953" y="38326"/>
                    <a:pt x="10112" y="38189"/>
                    <a:pt x="10158" y="38007"/>
                  </a:cubicBezTo>
                  <a:cubicBezTo>
                    <a:pt x="10181" y="37801"/>
                    <a:pt x="10044" y="37619"/>
                    <a:pt x="9838" y="37573"/>
                  </a:cubicBezTo>
                  <a:cubicBezTo>
                    <a:pt x="8880" y="37436"/>
                    <a:pt x="7944" y="37162"/>
                    <a:pt x="7031" y="36729"/>
                  </a:cubicBezTo>
                  <a:cubicBezTo>
                    <a:pt x="6982" y="36704"/>
                    <a:pt x="6930" y="36693"/>
                    <a:pt x="6878" y="366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58"/>
          <p:cNvSpPr txBox="1">
            <a:spLocks noGrp="1"/>
          </p:cNvSpPr>
          <p:nvPr>
            <p:ph type="title"/>
          </p:nvPr>
        </p:nvSpPr>
        <p:spPr>
          <a:xfrm>
            <a:off x="719442" y="116542"/>
            <a:ext cx="4058746" cy="774618"/>
          </a:xfrm>
          <a:prstGeom prst="rect">
            <a:avLst/>
          </a:prstGeom>
        </p:spPr>
        <p:txBody>
          <a:bodyPr spcFirstLastPara="1" wrap="square" lIns="91425" tIns="91425" rIns="91425" bIns="91425" anchor="ctr" anchorCtr="0">
            <a:noAutofit/>
          </a:bodyPr>
          <a:lstStyle/>
          <a:p>
            <a:pPr algn="ctr"/>
            <a:r>
              <a:rPr lang="es-MX" sz="1800"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PROCEDIMIENTO PARA LA ETAPA DE ADAPTACION DEL NIÑO/ÑA</a:t>
            </a:r>
            <a:br>
              <a:rPr lang="es-MX" sz="1800" kern="100" dirty="0">
                <a:effectLst/>
                <a:latin typeface="Calibri" panose="020F0502020204030204" pitchFamily="34" charset="0"/>
                <a:ea typeface="Calibri" panose="020F0502020204030204" pitchFamily="34" charset="0"/>
                <a:cs typeface="Times New Roman" panose="02020603050405020304" pitchFamily="18" charset="0"/>
              </a:rPr>
            </a:br>
            <a:endParaRPr sz="1200" dirty="0"/>
          </a:p>
        </p:txBody>
      </p:sp>
      <p:sp>
        <p:nvSpPr>
          <p:cNvPr id="1180" name="Google Shape;1180;p58"/>
          <p:cNvSpPr/>
          <p:nvPr/>
        </p:nvSpPr>
        <p:spPr>
          <a:xfrm>
            <a:off x="193747" y="3992138"/>
            <a:ext cx="878076" cy="87807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52"/>
          <p:cNvSpPr txBox="1">
            <a:spLocks noGrp="1"/>
          </p:cNvSpPr>
          <p:nvPr>
            <p:ph type="title"/>
          </p:nvPr>
        </p:nvSpPr>
        <p:spPr>
          <a:xfrm>
            <a:off x="719999" y="504172"/>
            <a:ext cx="3995435" cy="625381"/>
          </a:xfrm>
          <a:prstGeom prst="rect">
            <a:avLst/>
          </a:prstGeom>
        </p:spPr>
        <p:txBody>
          <a:bodyPr spcFirstLastPara="1" wrap="square" lIns="91425" tIns="91425" rIns="91425" bIns="91425" anchor="ctr" anchorCtr="0">
            <a:noAutofit/>
          </a:bodyPr>
          <a:lstStyle/>
          <a:p>
            <a:pPr algn="ctr"/>
            <a:r>
              <a:rPr lang="es-MX" sz="1800"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CASOS ECEPCIONALES</a:t>
            </a:r>
            <a:br>
              <a:rPr lang="es-MX" sz="1800" kern="100" dirty="0">
                <a:effectLst/>
                <a:latin typeface="Calibri" panose="020F0502020204030204" pitchFamily="34" charset="0"/>
                <a:ea typeface="Calibri" panose="020F0502020204030204" pitchFamily="34" charset="0"/>
                <a:cs typeface="Times New Roman" panose="02020603050405020304" pitchFamily="18" charset="0"/>
              </a:rPr>
            </a:br>
            <a:endParaRPr sz="1800" dirty="0"/>
          </a:p>
        </p:txBody>
      </p:sp>
      <p:sp>
        <p:nvSpPr>
          <p:cNvPr id="959" name="Google Shape;959;p52"/>
          <p:cNvSpPr txBox="1">
            <a:spLocks noGrp="1"/>
          </p:cNvSpPr>
          <p:nvPr>
            <p:ph type="subTitle" idx="1"/>
          </p:nvPr>
        </p:nvSpPr>
        <p:spPr>
          <a:xfrm>
            <a:off x="385483" y="1030724"/>
            <a:ext cx="7609070" cy="2755858"/>
          </a:xfrm>
          <a:prstGeom prst="rect">
            <a:avLst/>
          </a:prstGeom>
        </p:spPr>
        <p:txBody>
          <a:bodyPr spcFirstLastPara="1" wrap="square" lIns="91425" tIns="91425" rIns="91425" bIns="91425" anchor="ctr" anchorCtr="0">
            <a:noAutofit/>
          </a:bodyPr>
          <a:lstStyle/>
          <a:p>
            <a:pPr marL="0" indent="0" algn="just">
              <a:lnSpc>
                <a:spcPct val="107000"/>
              </a:lnSpc>
              <a:spcAft>
                <a:spcPts val="800"/>
              </a:spcAft>
            </a:pP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El acceso al beneficio del derecho </a:t>
            </a:r>
            <a:r>
              <a:rPr lang="es-MX"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Bono Compensatorio por Enfermedad Grave</a:t>
            </a: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que imposibilita al niño/ña menor de dos años la asistencia a sala cuna </a:t>
            </a: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para acceder a este bono es requisito indispensable: </a:t>
            </a:r>
            <a:endParaRPr lang="es-MX"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Un </a:t>
            </a: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Informe Médico</a:t>
            </a: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además de todo lo correspondiente al tratamiento, exámenes emitidos por el facultativo correspondiente, señalando expresamente el diagnóstico del cuadro de salud que presenta el niño/ña y que además sea concluyente en señalar que el niño/ña se encuentra imposibilitado de asistir a la sala cuna a lo menos durante los dos primeros años de vida.</a:t>
            </a:r>
            <a:endParaRPr lang="es-MX"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Toda documentación debe ser recepsionado en la </a:t>
            </a: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Unidad Calidad de Vida HETG </a:t>
            </a: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para su tramitación la cual la Contraloría de la República tendrá la potestad de manifestar si la solicitud se ajusta o no al derecho, de acuerdo con la documentación presentada por el requirente.</a:t>
            </a:r>
            <a:endParaRPr lang="es-MX"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En el caso que se ajuste a derecho el </a:t>
            </a: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´pago se realizará a contar de la fecha del requerimiento</a:t>
            </a: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r>
              <a:rPr lang="es-MX"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debiendo retrotraerse su pago a la data en que la funcionaria presento la solicitud respectiva.  </a:t>
            </a:r>
            <a:r>
              <a:rPr lang="es-MX"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endParaRPr lang="es-MX"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1600"/>
              </a:spcAft>
              <a:buNone/>
            </a:pPr>
            <a:endParaRPr dirty="0"/>
          </a:p>
        </p:txBody>
      </p:sp>
      <p:sp>
        <p:nvSpPr>
          <p:cNvPr id="960" name="Google Shape;960;p52"/>
          <p:cNvSpPr/>
          <p:nvPr/>
        </p:nvSpPr>
        <p:spPr>
          <a:xfrm>
            <a:off x="620843" y="4538959"/>
            <a:ext cx="390332" cy="390332"/>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1" name="Google Shape;961;p52"/>
          <p:cNvCxnSpPr/>
          <p:nvPr/>
        </p:nvCxnSpPr>
        <p:spPr>
          <a:xfrm rot="5400000">
            <a:off x="-593450" y="622350"/>
            <a:ext cx="2373300" cy="1202100"/>
          </a:xfrm>
          <a:prstGeom prst="curvedConnector3">
            <a:avLst>
              <a:gd name="adj1" fmla="val 50000"/>
            </a:avLst>
          </a:prstGeom>
          <a:noFill/>
          <a:ln w="38100" cap="flat" cmpd="sng">
            <a:solidFill>
              <a:schemeClr val="accent1"/>
            </a:solidFill>
            <a:prstDash val="dash"/>
            <a:round/>
            <a:headEnd type="none" w="med" len="med"/>
            <a:tailEnd type="none" w="med" len="med"/>
          </a:ln>
        </p:spPr>
      </p:cxnSp>
      <p:sp>
        <p:nvSpPr>
          <p:cNvPr id="963" name="Google Shape;963;p52"/>
          <p:cNvSpPr/>
          <p:nvPr/>
        </p:nvSpPr>
        <p:spPr>
          <a:xfrm>
            <a:off x="8182427" y="2766575"/>
            <a:ext cx="1020006" cy="102000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4636024" y="270475"/>
            <a:ext cx="639221" cy="639221"/>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5" name="Google Shape;965;p52"/>
          <p:cNvGrpSpPr/>
          <p:nvPr/>
        </p:nvGrpSpPr>
        <p:grpSpPr>
          <a:xfrm>
            <a:off x="6881477" y="4656161"/>
            <a:ext cx="895268" cy="421777"/>
            <a:chOff x="5566875" y="1003490"/>
            <a:chExt cx="1432200" cy="674735"/>
          </a:xfrm>
        </p:grpSpPr>
        <p:sp>
          <p:nvSpPr>
            <p:cNvPr id="966" name="Google Shape;966;p52"/>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a:off x="5566875" y="1321825"/>
              <a:ext cx="1432200" cy="356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2"/>
            <p:cNvSpPr/>
            <p:nvPr/>
          </p:nvSpPr>
          <p:spPr>
            <a:xfrm rot="-5400000">
              <a:off x="5669575" y="1003500"/>
              <a:ext cx="594600" cy="594600"/>
            </a:xfrm>
            <a:prstGeom prst="flowChartDelay">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Dibujo de ingeniería&#10;&#10;Descripción generada automáticamente con confianza baja">
            <a:extLst>
              <a:ext uri="{FF2B5EF4-FFF2-40B4-BE49-F238E27FC236}">
                <a16:creationId xmlns:a16="http://schemas.microsoft.com/office/drawing/2014/main" id="{381E3D04-E6A4-F74F-BDF0-885E44ACF6D1}"/>
              </a:ext>
            </a:extLst>
          </p:cNvPr>
          <p:cNvPicPr>
            <a:picLocks noChangeAspect="1"/>
          </p:cNvPicPr>
          <p:nvPr/>
        </p:nvPicPr>
        <p:blipFill>
          <a:blip r:embed="rId3"/>
          <a:stretch>
            <a:fillRect/>
          </a:stretch>
        </p:blipFill>
        <p:spPr>
          <a:xfrm>
            <a:off x="2563906" y="3612776"/>
            <a:ext cx="2841811" cy="14299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4"/>
        <p:cNvGrpSpPr/>
        <p:nvPr/>
      </p:nvGrpSpPr>
      <p:grpSpPr>
        <a:xfrm>
          <a:off x="0" y="0"/>
          <a:ext cx="0" cy="0"/>
          <a:chOff x="0" y="0"/>
          <a:chExt cx="0" cy="0"/>
        </a:xfrm>
      </p:grpSpPr>
      <p:sp>
        <p:nvSpPr>
          <p:cNvPr id="845" name="Google Shape;845;p49"/>
          <p:cNvSpPr txBox="1">
            <a:spLocks noGrp="1"/>
          </p:cNvSpPr>
          <p:nvPr>
            <p:ph type="title"/>
          </p:nvPr>
        </p:nvSpPr>
        <p:spPr>
          <a:xfrm>
            <a:off x="1615203" y="874968"/>
            <a:ext cx="5902824" cy="3966565"/>
          </a:xfrm>
          <a:prstGeom prst="rect">
            <a:avLst/>
          </a:prstGeom>
        </p:spPr>
        <p:txBody>
          <a:bodyPr spcFirstLastPara="1" wrap="square" lIns="91425" tIns="91425" rIns="91425" bIns="91425" anchor="ctr" anchorCtr="0">
            <a:noAutofit/>
          </a:bodyPr>
          <a:lstStyle/>
          <a:p>
            <a:pPr>
              <a:lnSpc>
                <a:spcPct val="107000"/>
              </a:lnSpc>
              <a:spcAft>
                <a:spcPts val="800"/>
              </a:spcAft>
            </a:pP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En la actualidad, la protección de la infancia es un tema prioritario en las políticas públicas de gobierno; por esta razón se han establecido políticas sociales de estado que han normado y entregado leyes y beneficios asociados a la maternidad, afortunadamente, esto ha cambiado y esta forma obsoleta de ver la sociedad está llegando a su fin. Una mujer puede ser mujer, madre y trabajadora.</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Respecto a los derechos laborales estos están principalmente contendidos en el Código del Trabajo, enmarcado en la ley 20.891, la que regula el ejercicio del derecho a sala cuna para los funcionarios públicos</a:t>
            </a: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plasmados en Protocolo de Cuidados Infantiles del Servicio de Salud Tarapacá, contenido particularmente en Art. 203 del Código del Trabajo derecho sala cuna. </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En cuanto a la “Protección a la maternidad, la paternidad y la vida familiar” ésta se entiende por derechos a favor de las madres trabajadoras, y en algunas hipótesis al padre trabajador. Siendo estos: el descanso maternal (prenatal y licencia posnatal), permiso postnatal parental, fuero maternal, derecho de alimentación y sala cuna, entre otros. </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Por tal motivo es que la invitamos a conocer algunos de estos procesos los cuales permitirán una mejor orientación a nuestras madres o padres trabajadoras/es de la comunidad hospitalaria. </a:t>
            </a:r>
            <a:br>
              <a:rPr lang="es-MX" sz="1200" kern="100" dirty="0">
                <a:effectLst/>
                <a:latin typeface="Calibri" panose="020F0502020204030204" pitchFamily="34" charset="0"/>
                <a:ea typeface="Calibri" panose="020F0502020204030204" pitchFamily="34" charset="0"/>
                <a:cs typeface="Times New Roman" panose="02020603050405020304" pitchFamily="18" charset="0"/>
              </a:rPr>
            </a:br>
            <a:endParaRPr sz="1200" b="1" dirty="0">
              <a:solidFill>
                <a:schemeClr val="accent1"/>
              </a:solidFill>
            </a:endParaRPr>
          </a:p>
        </p:txBody>
      </p:sp>
      <p:grpSp>
        <p:nvGrpSpPr>
          <p:cNvPr id="846" name="Google Shape;846;p49"/>
          <p:cNvGrpSpPr/>
          <p:nvPr/>
        </p:nvGrpSpPr>
        <p:grpSpPr>
          <a:xfrm rot="-336068">
            <a:off x="601463" y="2049309"/>
            <a:ext cx="950882" cy="1982333"/>
            <a:chOff x="933006" y="2437117"/>
            <a:chExt cx="950906" cy="1982384"/>
          </a:xfrm>
        </p:grpSpPr>
        <p:grpSp>
          <p:nvGrpSpPr>
            <p:cNvPr id="847" name="Google Shape;847;p49"/>
            <p:cNvGrpSpPr/>
            <p:nvPr/>
          </p:nvGrpSpPr>
          <p:grpSpPr>
            <a:xfrm rot="-899993">
              <a:off x="1174384" y="2464872"/>
              <a:ext cx="468150" cy="1926874"/>
              <a:chOff x="1679250" y="1788550"/>
              <a:chExt cx="47225" cy="194375"/>
            </a:xfrm>
          </p:grpSpPr>
          <p:sp>
            <p:nvSpPr>
              <p:cNvPr id="848" name="Google Shape;848;p49"/>
              <p:cNvSpPr/>
              <p:nvPr/>
            </p:nvSpPr>
            <p:spPr>
              <a:xfrm>
                <a:off x="1679250" y="1824775"/>
                <a:ext cx="47225" cy="24175"/>
              </a:xfrm>
              <a:custGeom>
                <a:avLst/>
                <a:gdLst/>
                <a:ahLst/>
                <a:cxnLst/>
                <a:rect l="l" t="t" r="r" b="b"/>
                <a:pathLst>
                  <a:path w="1889" h="967" extrusionOk="0">
                    <a:moveTo>
                      <a:pt x="308" y="1"/>
                    </a:moveTo>
                    <a:cubicBezTo>
                      <a:pt x="132" y="1"/>
                      <a:pt x="0" y="132"/>
                      <a:pt x="0" y="308"/>
                    </a:cubicBezTo>
                    <a:lnTo>
                      <a:pt x="0" y="967"/>
                    </a:lnTo>
                    <a:lnTo>
                      <a:pt x="1889" y="967"/>
                    </a:lnTo>
                    <a:lnTo>
                      <a:pt x="1889" y="308"/>
                    </a:lnTo>
                    <a:cubicBezTo>
                      <a:pt x="1889" y="132"/>
                      <a:pt x="1757" y="1"/>
                      <a:pt x="1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a:off x="1679250" y="1958750"/>
                <a:ext cx="47225" cy="24175"/>
              </a:xfrm>
              <a:custGeom>
                <a:avLst/>
                <a:gdLst/>
                <a:ahLst/>
                <a:cxnLst/>
                <a:rect l="l" t="t" r="r" b="b"/>
                <a:pathLst>
                  <a:path w="1889" h="967" extrusionOk="0">
                    <a:moveTo>
                      <a:pt x="0" y="0"/>
                    </a:moveTo>
                    <a:lnTo>
                      <a:pt x="0" y="659"/>
                    </a:lnTo>
                    <a:cubicBezTo>
                      <a:pt x="0" y="835"/>
                      <a:pt x="132" y="966"/>
                      <a:pt x="308" y="966"/>
                    </a:cubicBezTo>
                    <a:lnTo>
                      <a:pt x="1581" y="966"/>
                    </a:lnTo>
                    <a:cubicBezTo>
                      <a:pt x="1757" y="966"/>
                      <a:pt x="1889" y="835"/>
                      <a:pt x="1889" y="659"/>
                    </a:cubicBezTo>
                    <a:lnTo>
                      <a:pt x="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p:nvPr/>
            </p:nvSpPr>
            <p:spPr>
              <a:xfrm>
                <a:off x="1679250" y="1848950"/>
                <a:ext cx="47225" cy="109825"/>
              </a:xfrm>
              <a:custGeom>
                <a:avLst/>
                <a:gdLst/>
                <a:ahLst/>
                <a:cxnLst/>
                <a:rect l="l" t="t" r="r" b="b"/>
                <a:pathLst>
                  <a:path w="1889" h="4393" extrusionOk="0">
                    <a:moveTo>
                      <a:pt x="0" y="0"/>
                    </a:moveTo>
                    <a:lnTo>
                      <a:pt x="0" y="4392"/>
                    </a:lnTo>
                    <a:lnTo>
                      <a:pt x="1889" y="4392"/>
                    </a:lnTo>
                    <a:lnTo>
                      <a:pt x="1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692425" y="1861025"/>
                <a:ext cx="21975" cy="85675"/>
              </a:xfrm>
              <a:custGeom>
                <a:avLst/>
                <a:gdLst/>
                <a:ahLst/>
                <a:cxnLst/>
                <a:rect l="l" t="t" r="r" b="b"/>
                <a:pathLst>
                  <a:path w="879" h="3427" extrusionOk="0">
                    <a:moveTo>
                      <a:pt x="439" y="0"/>
                    </a:moveTo>
                    <a:cubicBezTo>
                      <a:pt x="176" y="0"/>
                      <a:pt x="0" y="220"/>
                      <a:pt x="0" y="439"/>
                    </a:cubicBezTo>
                    <a:lnTo>
                      <a:pt x="0" y="2987"/>
                    </a:lnTo>
                    <a:cubicBezTo>
                      <a:pt x="0" y="3206"/>
                      <a:pt x="176" y="3426"/>
                      <a:pt x="439" y="3426"/>
                    </a:cubicBezTo>
                    <a:cubicBezTo>
                      <a:pt x="659" y="3426"/>
                      <a:pt x="879" y="3206"/>
                      <a:pt x="879" y="2987"/>
                    </a:cubicBezTo>
                    <a:lnTo>
                      <a:pt x="879" y="439"/>
                    </a:lnTo>
                    <a:cubicBezTo>
                      <a:pt x="879" y="220"/>
                      <a:pt x="659"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686925" y="1788550"/>
                <a:ext cx="31875" cy="36250"/>
              </a:xfrm>
              <a:custGeom>
                <a:avLst/>
                <a:gdLst/>
                <a:ahLst/>
                <a:cxnLst/>
                <a:rect l="l" t="t" r="r" b="b"/>
                <a:pathLst>
                  <a:path w="1275" h="1450" extrusionOk="0">
                    <a:moveTo>
                      <a:pt x="659" y="0"/>
                    </a:moveTo>
                    <a:cubicBezTo>
                      <a:pt x="572" y="0"/>
                      <a:pt x="484" y="88"/>
                      <a:pt x="440" y="176"/>
                    </a:cubicBezTo>
                    <a:lnTo>
                      <a:pt x="1" y="1450"/>
                    </a:lnTo>
                    <a:lnTo>
                      <a:pt x="1274" y="1450"/>
                    </a:lnTo>
                    <a:lnTo>
                      <a:pt x="879" y="176"/>
                    </a:lnTo>
                    <a:cubicBezTo>
                      <a:pt x="835" y="88"/>
                      <a:pt x="747" y="0"/>
                      <a:pt x="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47069">
              <a:off x="1120221" y="2862208"/>
              <a:ext cx="332665" cy="256988"/>
              <a:chOff x="3732675" y="3565925"/>
              <a:chExt cx="215725" cy="166650"/>
            </a:xfrm>
          </p:grpSpPr>
          <p:sp>
            <p:nvSpPr>
              <p:cNvPr id="854" name="Google Shape;854;p49"/>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9"/>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9"/>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9" name="Google Shape;859;p49"/>
          <p:cNvGrpSpPr/>
          <p:nvPr/>
        </p:nvGrpSpPr>
        <p:grpSpPr>
          <a:xfrm rot="13870546">
            <a:off x="7704516" y="1423166"/>
            <a:ext cx="950982" cy="1982542"/>
            <a:chOff x="933006" y="2437117"/>
            <a:chExt cx="950906" cy="1982384"/>
          </a:xfrm>
        </p:grpSpPr>
        <p:grpSp>
          <p:nvGrpSpPr>
            <p:cNvPr id="860" name="Google Shape;860;p49"/>
            <p:cNvGrpSpPr/>
            <p:nvPr/>
          </p:nvGrpSpPr>
          <p:grpSpPr>
            <a:xfrm rot="-899993">
              <a:off x="1174384" y="2464872"/>
              <a:ext cx="468150" cy="1926874"/>
              <a:chOff x="1679250" y="1788550"/>
              <a:chExt cx="47225" cy="194375"/>
            </a:xfrm>
          </p:grpSpPr>
          <p:sp>
            <p:nvSpPr>
              <p:cNvPr id="861" name="Google Shape;861;p49"/>
              <p:cNvSpPr/>
              <p:nvPr/>
            </p:nvSpPr>
            <p:spPr>
              <a:xfrm>
                <a:off x="1679250" y="1824775"/>
                <a:ext cx="47225" cy="24175"/>
              </a:xfrm>
              <a:custGeom>
                <a:avLst/>
                <a:gdLst/>
                <a:ahLst/>
                <a:cxnLst/>
                <a:rect l="l" t="t" r="r" b="b"/>
                <a:pathLst>
                  <a:path w="1889" h="967" extrusionOk="0">
                    <a:moveTo>
                      <a:pt x="308" y="1"/>
                    </a:moveTo>
                    <a:cubicBezTo>
                      <a:pt x="132" y="1"/>
                      <a:pt x="0" y="132"/>
                      <a:pt x="0" y="308"/>
                    </a:cubicBezTo>
                    <a:lnTo>
                      <a:pt x="0" y="967"/>
                    </a:lnTo>
                    <a:lnTo>
                      <a:pt x="1889" y="967"/>
                    </a:lnTo>
                    <a:lnTo>
                      <a:pt x="1889" y="308"/>
                    </a:lnTo>
                    <a:cubicBezTo>
                      <a:pt x="1889" y="132"/>
                      <a:pt x="1757" y="1"/>
                      <a:pt x="1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1679250" y="1958750"/>
                <a:ext cx="47225" cy="24175"/>
              </a:xfrm>
              <a:custGeom>
                <a:avLst/>
                <a:gdLst/>
                <a:ahLst/>
                <a:cxnLst/>
                <a:rect l="l" t="t" r="r" b="b"/>
                <a:pathLst>
                  <a:path w="1889" h="967" extrusionOk="0">
                    <a:moveTo>
                      <a:pt x="0" y="0"/>
                    </a:moveTo>
                    <a:lnTo>
                      <a:pt x="0" y="659"/>
                    </a:lnTo>
                    <a:cubicBezTo>
                      <a:pt x="0" y="835"/>
                      <a:pt x="132" y="966"/>
                      <a:pt x="308" y="966"/>
                    </a:cubicBezTo>
                    <a:lnTo>
                      <a:pt x="1581" y="966"/>
                    </a:lnTo>
                    <a:cubicBezTo>
                      <a:pt x="1757" y="966"/>
                      <a:pt x="1889" y="835"/>
                      <a:pt x="1889" y="659"/>
                    </a:cubicBezTo>
                    <a:lnTo>
                      <a:pt x="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1679250" y="1848950"/>
                <a:ext cx="47225" cy="109825"/>
              </a:xfrm>
              <a:custGeom>
                <a:avLst/>
                <a:gdLst/>
                <a:ahLst/>
                <a:cxnLst/>
                <a:rect l="l" t="t" r="r" b="b"/>
                <a:pathLst>
                  <a:path w="1889" h="4393" extrusionOk="0">
                    <a:moveTo>
                      <a:pt x="0" y="0"/>
                    </a:moveTo>
                    <a:lnTo>
                      <a:pt x="0" y="4392"/>
                    </a:lnTo>
                    <a:lnTo>
                      <a:pt x="1889" y="4392"/>
                    </a:lnTo>
                    <a:lnTo>
                      <a:pt x="18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9"/>
              <p:cNvSpPr/>
              <p:nvPr/>
            </p:nvSpPr>
            <p:spPr>
              <a:xfrm>
                <a:off x="1692425" y="1861025"/>
                <a:ext cx="21975" cy="85675"/>
              </a:xfrm>
              <a:custGeom>
                <a:avLst/>
                <a:gdLst/>
                <a:ahLst/>
                <a:cxnLst/>
                <a:rect l="l" t="t" r="r" b="b"/>
                <a:pathLst>
                  <a:path w="879" h="3427" extrusionOk="0">
                    <a:moveTo>
                      <a:pt x="439" y="0"/>
                    </a:moveTo>
                    <a:cubicBezTo>
                      <a:pt x="176" y="0"/>
                      <a:pt x="0" y="220"/>
                      <a:pt x="0" y="439"/>
                    </a:cubicBezTo>
                    <a:lnTo>
                      <a:pt x="0" y="2987"/>
                    </a:lnTo>
                    <a:cubicBezTo>
                      <a:pt x="0" y="3206"/>
                      <a:pt x="176" y="3426"/>
                      <a:pt x="439" y="3426"/>
                    </a:cubicBezTo>
                    <a:cubicBezTo>
                      <a:pt x="659" y="3426"/>
                      <a:pt x="879" y="3206"/>
                      <a:pt x="879" y="2987"/>
                    </a:cubicBezTo>
                    <a:lnTo>
                      <a:pt x="879" y="439"/>
                    </a:lnTo>
                    <a:cubicBezTo>
                      <a:pt x="879" y="220"/>
                      <a:pt x="659"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a:off x="1686925" y="1788550"/>
                <a:ext cx="31875" cy="36250"/>
              </a:xfrm>
              <a:custGeom>
                <a:avLst/>
                <a:gdLst/>
                <a:ahLst/>
                <a:cxnLst/>
                <a:rect l="l" t="t" r="r" b="b"/>
                <a:pathLst>
                  <a:path w="1275" h="1450" extrusionOk="0">
                    <a:moveTo>
                      <a:pt x="659" y="0"/>
                    </a:moveTo>
                    <a:cubicBezTo>
                      <a:pt x="572" y="0"/>
                      <a:pt x="484" y="88"/>
                      <a:pt x="440" y="176"/>
                    </a:cubicBezTo>
                    <a:lnTo>
                      <a:pt x="1" y="1450"/>
                    </a:lnTo>
                    <a:lnTo>
                      <a:pt x="1274" y="1450"/>
                    </a:lnTo>
                    <a:lnTo>
                      <a:pt x="879" y="176"/>
                    </a:lnTo>
                    <a:cubicBezTo>
                      <a:pt x="835" y="88"/>
                      <a:pt x="747" y="0"/>
                      <a:pt x="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49"/>
            <p:cNvGrpSpPr/>
            <p:nvPr/>
          </p:nvGrpSpPr>
          <p:grpSpPr>
            <a:xfrm rot="-2947069">
              <a:off x="1120221" y="2862208"/>
              <a:ext cx="332665" cy="256988"/>
              <a:chOff x="3732675" y="3565925"/>
              <a:chExt cx="215725" cy="166650"/>
            </a:xfrm>
          </p:grpSpPr>
          <p:sp>
            <p:nvSpPr>
              <p:cNvPr id="867" name="Google Shape;867;p49"/>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2" name="Google Shape;872;p49"/>
          <p:cNvSpPr/>
          <p:nvPr/>
        </p:nvSpPr>
        <p:spPr>
          <a:xfrm>
            <a:off x="8339929" y="3161004"/>
            <a:ext cx="420493" cy="395705"/>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a:off x="6743451" y="4674099"/>
            <a:ext cx="337792" cy="317879"/>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a:off x="228051" y="2232799"/>
            <a:ext cx="337792" cy="317879"/>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a:off x="1788026" y="3878974"/>
            <a:ext cx="337792" cy="317879"/>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49"/>
          <p:cNvGrpSpPr/>
          <p:nvPr/>
        </p:nvGrpSpPr>
        <p:grpSpPr>
          <a:xfrm>
            <a:off x="7081257" y="453191"/>
            <a:ext cx="895268" cy="421777"/>
            <a:chOff x="5566875" y="1003490"/>
            <a:chExt cx="1432200" cy="674735"/>
          </a:xfrm>
        </p:grpSpPr>
        <p:sp>
          <p:nvSpPr>
            <p:cNvPr id="877" name="Google Shape;877;p49"/>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9"/>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49"/>
          <p:cNvGrpSpPr/>
          <p:nvPr/>
        </p:nvGrpSpPr>
        <p:grpSpPr>
          <a:xfrm>
            <a:off x="986031" y="4088249"/>
            <a:ext cx="1262771" cy="594914"/>
            <a:chOff x="5566875" y="1003490"/>
            <a:chExt cx="1432200" cy="674735"/>
          </a:xfrm>
        </p:grpSpPr>
        <p:sp>
          <p:nvSpPr>
            <p:cNvPr id="882" name="Google Shape;882;p49"/>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5566875" y="1321825"/>
              <a:ext cx="1432200" cy="3564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rot="-5400000">
              <a:off x="5669575" y="1003500"/>
              <a:ext cx="594600" cy="594600"/>
            </a:xfrm>
            <a:prstGeom prst="flowChartDelay">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9"/>
          <p:cNvGrpSpPr/>
          <p:nvPr/>
        </p:nvGrpSpPr>
        <p:grpSpPr>
          <a:xfrm>
            <a:off x="6646382" y="4174803"/>
            <a:ext cx="895268" cy="421777"/>
            <a:chOff x="5566875" y="1003490"/>
            <a:chExt cx="1432200" cy="674735"/>
          </a:xfrm>
        </p:grpSpPr>
        <p:sp>
          <p:nvSpPr>
            <p:cNvPr id="887" name="Google Shape;887;p49"/>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rot="-2700000">
            <a:off x="7298037" y="3845412"/>
            <a:ext cx="897777" cy="1080563"/>
            <a:chOff x="4030525" y="822475"/>
            <a:chExt cx="440575" cy="530275"/>
          </a:xfrm>
        </p:grpSpPr>
        <p:sp>
          <p:nvSpPr>
            <p:cNvPr id="892" name="Google Shape;892;p49"/>
            <p:cNvSpPr/>
            <p:nvPr/>
          </p:nvSpPr>
          <p:spPr>
            <a:xfrm>
              <a:off x="4156075" y="959775"/>
              <a:ext cx="154675" cy="389275"/>
            </a:xfrm>
            <a:custGeom>
              <a:avLst/>
              <a:gdLst/>
              <a:ahLst/>
              <a:cxnLst/>
              <a:rect l="l" t="t" r="r" b="b"/>
              <a:pathLst>
                <a:path w="6187" h="15571" extrusionOk="0">
                  <a:moveTo>
                    <a:pt x="3622" y="0"/>
                  </a:moveTo>
                  <a:cubicBezTo>
                    <a:pt x="2669" y="0"/>
                    <a:pt x="1782" y="404"/>
                    <a:pt x="1712" y="1008"/>
                  </a:cubicBezTo>
                  <a:cubicBezTo>
                    <a:pt x="1621" y="1647"/>
                    <a:pt x="23" y="14977"/>
                    <a:pt x="23" y="14977"/>
                  </a:cubicBezTo>
                  <a:lnTo>
                    <a:pt x="1" y="15068"/>
                  </a:lnTo>
                  <a:cubicBezTo>
                    <a:pt x="1324" y="15274"/>
                    <a:pt x="2808" y="15456"/>
                    <a:pt x="4200" y="15570"/>
                  </a:cubicBezTo>
                  <a:lnTo>
                    <a:pt x="4200" y="15525"/>
                  </a:lnTo>
                  <a:cubicBezTo>
                    <a:pt x="4200" y="15525"/>
                    <a:pt x="6186" y="2035"/>
                    <a:pt x="5889" y="1305"/>
                  </a:cubicBezTo>
                  <a:cubicBezTo>
                    <a:pt x="5520" y="375"/>
                    <a:pt x="4540" y="0"/>
                    <a:pt x="3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030525" y="822475"/>
              <a:ext cx="440575" cy="530275"/>
            </a:xfrm>
            <a:custGeom>
              <a:avLst/>
              <a:gdLst/>
              <a:ahLst/>
              <a:cxnLst/>
              <a:rect l="l" t="t" r="r" b="b"/>
              <a:pathLst>
                <a:path w="17623" h="21211" extrusionOk="0">
                  <a:moveTo>
                    <a:pt x="6055" y="0"/>
                  </a:moveTo>
                  <a:cubicBezTo>
                    <a:pt x="4818" y="0"/>
                    <a:pt x="3794" y="107"/>
                    <a:pt x="3219" y="360"/>
                  </a:cubicBezTo>
                  <a:cubicBezTo>
                    <a:pt x="2489" y="679"/>
                    <a:pt x="1576" y="5610"/>
                    <a:pt x="1781" y="6568"/>
                  </a:cubicBezTo>
                  <a:cubicBezTo>
                    <a:pt x="1987" y="7527"/>
                    <a:pt x="3014" y="9353"/>
                    <a:pt x="2535" y="11476"/>
                  </a:cubicBezTo>
                  <a:cubicBezTo>
                    <a:pt x="2055" y="13599"/>
                    <a:pt x="846" y="14397"/>
                    <a:pt x="640" y="15151"/>
                  </a:cubicBezTo>
                  <a:cubicBezTo>
                    <a:pt x="435" y="15904"/>
                    <a:pt x="1" y="19122"/>
                    <a:pt x="1097" y="19739"/>
                  </a:cubicBezTo>
                  <a:cubicBezTo>
                    <a:pt x="1485" y="19944"/>
                    <a:pt x="3060" y="20286"/>
                    <a:pt x="5023" y="20560"/>
                  </a:cubicBezTo>
                  <a:lnTo>
                    <a:pt x="5045" y="20469"/>
                  </a:lnTo>
                  <a:cubicBezTo>
                    <a:pt x="5045" y="20469"/>
                    <a:pt x="6643" y="7139"/>
                    <a:pt x="6734" y="6500"/>
                  </a:cubicBezTo>
                  <a:cubicBezTo>
                    <a:pt x="6804" y="5896"/>
                    <a:pt x="7691" y="5492"/>
                    <a:pt x="8644" y="5492"/>
                  </a:cubicBezTo>
                  <a:cubicBezTo>
                    <a:pt x="9562" y="5492"/>
                    <a:pt x="10542" y="5867"/>
                    <a:pt x="10911" y="6797"/>
                  </a:cubicBezTo>
                  <a:cubicBezTo>
                    <a:pt x="11208" y="7527"/>
                    <a:pt x="9222" y="21017"/>
                    <a:pt x="9222" y="21017"/>
                  </a:cubicBezTo>
                  <a:lnTo>
                    <a:pt x="9222" y="21062"/>
                  </a:lnTo>
                  <a:cubicBezTo>
                    <a:pt x="10278" y="21155"/>
                    <a:pt x="11283" y="21210"/>
                    <a:pt x="12132" y="21210"/>
                  </a:cubicBezTo>
                  <a:cubicBezTo>
                    <a:pt x="13174" y="21210"/>
                    <a:pt x="13981" y="21127"/>
                    <a:pt x="14358" y="20925"/>
                  </a:cubicBezTo>
                  <a:cubicBezTo>
                    <a:pt x="15225" y="20469"/>
                    <a:pt x="15705" y="16817"/>
                    <a:pt x="15477" y="16429"/>
                  </a:cubicBezTo>
                  <a:cubicBezTo>
                    <a:pt x="14678" y="15105"/>
                    <a:pt x="14815" y="13142"/>
                    <a:pt x="15066" y="11521"/>
                  </a:cubicBezTo>
                  <a:cubicBezTo>
                    <a:pt x="15499" y="8737"/>
                    <a:pt x="16390" y="9056"/>
                    <a:pt x="16846" y="7801"/>
                  </a:cubicBezTo>
                  <a:cubicBezTo>
                    <a:pt x="17097" y="7230"/>
                    <a:pt x="17622" y="2688"/>
                    <a:pt x="16549" y="1798"/>
                  </a:cubicBezTo>
                  <a:cubicBezTo>
                    <a:pt x="15586" y="990"/>
                    <a:pt x="9831" y="0"/>
                    <a:pt x="6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9"/>
            <p:cNvSpPr/>
            <p:nvPr/>
          </p:nvSpPr>
          <p:spPr>
            <a:xfrm>
              <a:off x="4176050" y="859375"/>
              <a:ext cx="26850" cy="25800"/>
            </a:xfrm>
            <a:custGeom>
              <a:avLst/>
              <a:gdLst/>
              <a:ahLst/>
              <a:cxnLst/>
              <a:rect l="l" t="t" r="r" b="b"/>
              <a:pathLst>
                <a:path w="1074" h="1032" extrusionOk="0">
                  <a:moveTo>
                    <a:pt x="552" y="1"/>
                  </a:moveTo>
                  <a:cubicBezTo>
                    <a:pt x="295" y="1"/>
                    <a:pt x="67" y="199"/>
                    <a:pt x="23" y="459"/>
                  </a:cubicBezTo>
                  <a:cubicBezTo>
                    <a:pt x="0" y="733"/>
                    <a:pt x="206" y="984"/>
                    <a:pt x="480" y="1029"/>
                  </a:cubicBezTo>
                  <a:cubicBezTo>
                    <a:pt x="494" y="1031"/>
                    <a:pt x="508" y="1031"/>
                    <a:pt x="521" y="1031"/>
                  </a:cubicBezTo>
                  <a:cubicBezTo>
                    <a:pt x="779" y="1031"/>
                    <a:pt x="1007" y="833"/>
                    <a:pt x="1050" y="573"/>
                  </a:cubicBezTo>
                  <a:cubicBezTo>
                    <a:pt x="1073" y="299"/>
                    <a:pt x="868" y="48"/>
                    <a:pt x="594" y="2"/>
                  </a:cubicBezTo>
                  <a:cubicBezTo>
                    <a:pt x="580" y="1"/>
                    <a:pt x="566" y="1"/>
                    <a:pt x="552"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9"/>
            <p:cNvSpPr/>
            <p:nvPr/>
          </p:nvSpPr>
          <p:spPr>
            <a:xfrm>
              <a:off x="4327275" y="876950"/>
              <a:ext cx="27400" cy="25450"/>
            </a:xfrm>
            <a:custGeom>
              <a:avLst/>
              <a:gdLst/>
              <a:ahLst/>
              <a:cxnLst/>
              <a:rect l="l" t="t" r="r" b="b"/>
              <a:pathLst>
                <a:path w="1096" h="1018" extrusionOk="0">
                  <a:moveTo>
                    <a:pt x="534" y="1"/>
                  </a:moveTo>
                  <a:cubicBezTo>
                    <a:pt x="274" y="1"/>
                    <a:pt x="66" y="192"/>
                    <a:pt x="46" y="441"/>
                  </a:cubicBezTo>
                  <a:cubicBezTo>
                    <a:pt x="0" y="737"/>
                    <a:pt x="206" y="988"/>
                    <a:pt x="502" y="1011"/>
                  </a:cubicBezTo>
                  <a:cubicBezTo>
                    <a:pt x="528" y="1016"/>
                    <a:pt x="553" y="1018"/>
                    <a:pt x="579" y="1018"/>
                  </a:cubicBezTo>
                  <a:cubicBezTo>
                    <a:pt x="821" y="1018"/>
                    <a:pt x="1029" y="824"/>
                    <a:pt x="1050" y="555"/>
                  </a:cubicBezTo>
                  <a:cubicBezTo>
                    <a:pt x="1096" y="281"/>
                    <a:pt x="890" y="30"/>
                    <a:pt x="616" y="7"/>
                  </a:cubicBezTo>
                  <a:cubicBezTo>
                    <a:pt x="588" y="3"/>
                    <a:pt x="561" y="1"/>
                    <a:pt x="534"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4222275" y="875975"/>
              <a:ext cx="78775" cy="45675"/>
            </a:xfrm>
            <a:custGeom>
              <a:avLst/>
              <a:gdLst/>
              <a:ahLst/>
              <a:cxnLst/>
              <a:rect l="l" t="t" r="r" b="b"/>
              <a:pathLst>
                <a:path w="3151" h="1827" extrusionOk="0">
                  <a:moveTo>
                    <a:pt x="92" y="0"/>
                  </a:moveTo>
                  <a:cubicBezTo>
                    <a:pt x="46" y="0"/>
                    <a:pt x="0" y="46"/>
                    <a:pt x="0" y="92"/>
                  </a:cubicBezTo>
                  <a:cubicBezTo>
                    <a:pt x="0" y="92"/>
                    <a:pt x="0" y="388"/>
                    <a:pt x="183" y="799"/>
                  </a:cubicBezTo>
                  <a:cubicBezTo>
                    <a:pt x="274" y="982"/>
                    <a:pt x="388" y="1210"/>
                    <a:pt x="594" y="1415"/>
                  </a:cubicBezTo>
                  <a:cubicBezTo>
                    <a:pt x="685" y="1507"/>
                    <a:pt x="822" y="1598"/>
                    <a:pt x="959" y="1667"/>
                  </a:cubicBezTo>
                  <a:cubicBezTo>
                    <a:pt x="1096" y="1735"/>
                    <a:pt x="1233" y="1781"/>
                    <a:pt x="1393" y="1803"/>
                  </a:cubicBezTo>
                  <a:cubicBezTo>
                    <a:pt x="1438" y="1803"/>
                    <a:pt x="1438" y="1826"/>
                    <a:pt x="1507" y="1826"/>
                  </a:cubicBezTo>
                  <a:lnTo>
                    <a:pt x="1621" y="1826"/>
                  </a:lnTo>
                  <a:cubicBezTo>
                    <a:pt x="1667" y="1826"/>
                    <a:pt x="1758" y="1826"/>
                    <a:pt x="1826" y="1803"/>
                  </a:cubicBezTo>
                  <a:cubicBezTo>
                    <a:pt x="1986" y="1781"/>
                    <a:pt x="2123" y="1735"/>
                    <a:pt x="2260" y="1667"/>
                  </a:cubicBezTo>
                  <a:cubicBezTo>
                    <a:pt x="2397" y="1621"/>
                    <a:pt x="2511" y="1530"/>
                    <a:pt x="2602" y="1438"/>
                  </a:cubicBezTo>
                  <a:cubicBezTo>
                    <a:pt x="2694" y="1347"/>
                    <a:pt x="2762" y="1256"/>
                    <a:pt x="2831" y="1164"/>
                  </a:cubicBezTo>
                  <a:cubicBezTo>
                    <a:pt x="2968" y="1005"/>
                    <a:pt x="3036" y="822"/>
                    <a:pt x="3082" y="731"/>
                  </a:cubicBezTo>
                  <a:cubicBezTo>
                    <a:pt x="3127" y="594"/>
                    <a:pt x="3150" y="525"/>
                    <a:pt x="3150" y="525"/>
                  </a:cubicBezTo>
                  <a:cubicBezTo>
                    <a:pt x="3150" y="480"/>
                    <a:pt x="3127" y="434"/>
                    <a:pt x="3082" y="411"/>
                  </a:cubicBezTo>
                  <a:cubicBezTo>
                    <a:pt x="3069" y="405"/>
                    <a:pt x="3056" y="402"/>
                    <a:pt x="3041" y="402"/>
                  </a:cubicBezTo>
                  <a:cubicBezTo>
                    <a:pt x="3003" y="402"/>
                    <a:pt x="2961" y="423"/>
                    <a:pt x="2945" y="457"/>
                  </a:cubicBezTo>
                  <a:cubicBezTo>
                    <a:pt x="2945" y="457"/>
                    <a:pt x="2922" y="525"/>
                    <a:pt x="2876" y="617"/>
                  </a:cubicBezTo>
                  <a:cubicBezTo>
                    <a:pt x="2808" y="708"/>
                    <a:pt x="2717" y="845"/>
                    <a:pt x="2602" y="982"/>
                  </a:cubicBezTo>
                  <a:cubicBezTo>
                    <a:pt x="2534" y="1050"/>
                    <a:pt x="2465" y="1119"/>
                    <a:pt x="2374" y="1187"/>
                  </a:cubicBezTo>
                  <a:cubicBezTo>
                    <a:pt x="2306" y="1256"/>
                    <a:pt x="2214" y="1301"/>
                    <a:pt x="2100" y="1347"/>
                  </a:cubicBezTo>
                  <a:cubicBezTo>
                    <a:pt x="2009" y="1393"/>
                    <a:pt x="1895" y="1438"/>
                    <a:pt x="1803" y="1438"/>
                  </a:cubicBezTo>
                  <a:cubicBezTo>
                    <a:pt x="1758" y="1450"/>
                    <a:pt x="1689" y="1455"/>
                    <a:pt x="1621" y="1455"/>
                  </a:cubicBezTo>
                  <a:cubicBezTo>
                    <a:pt x="1552" y="1455"/>
                    <a:pt x="1484" y="1450"/>
                    <a:pt x="1438" y="1438"/>
                  </a:cubicBezTo>
                  <a:cubicBezTo>
                    <a:pt x="1324" y="1415"/>
                    <a:pt x="1210" y="1393"/>
                    <a:pt x="1119" y="1324"/>
                  </a:cubicBezTo>
                  <a:cubicBezTo>
                    <a:pt x="1005" y="1279"/>
                    <a:pt x="913" y="1210"/>
                    <a:pt x="845" y="1142"/>
                  </a:cubicBezTo>
                  <a:cubicBezTo>
                    <a:pt x="754" y="1073"/>
                    <a:pt x="685" y="982"/>
                    <a:pt x="617" y="913"/>
                  </a:cubicBezTo>
                  <a:cubicBezTo>
                    <a:pt x="548" y="822"/>
                    <a:pt x="502" y="731"/>
                    <a:pt x="457" y="662"/>
                  </a:cubicBezTo>
                  <a:cubicBezTo>
                    <a:pt x="365" y="480"/>
                    <a:pt x="297" y="343"/>
                    <a:pt x="251" y="229"/>
                  </a:cubicBezTo>
                  <a:cubicBezTo>
                    <a:pt x="229" y="137"/>
                    <a:pt x="206" y="69"/>
                    <a:pt x="206" y="69"/>
                  </a:cubicBezTo>
                  <a:cubicBezTo>
                    <a:pt x="183" y="23"/>
                    <a:pt x="137" y="0"/>
                    <a:pt x="92"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9"/>
            <p:cNvSpPr/>
            <p:nvPr/>
          </p:nvSpPr>
          <p:spPr>
            <a:xfrm>
              <a:off x="4087025" y="889100"/>
              <a:ext cx="97600" cy="97025"/>
            </a:xfrm>
            <a:custGeom>
              <a:avLst/>
              <a:gdLst/>
              <a:ahLst/>
              <a:cxnLst/>
              <a:rect l="l" t="t" r="r" b="b"/>
              <a:pathLst>
                <a:path w="3904" h="3881" extrusionOk="0">
                  <a:moveTo>
                    <a:pt x="1964" y="0"/>
                  </a:moveTo>
                  <a:cubicBezTo>
                    <a:pt x="891" y="0"/>
                    <a:pt x="1" y="868"/>
                    <a:pt x="1" y="1940"/>
                  </a:cubicBezTo>
                  <a:cubicBezTo>
                    <a:pt x="1" y="3013"/>
                    <a:pt x="891" y="3881"/>
                    <a:pt x="1964" y="3881"/>
                  </a:cubicBezTo>
                  <a:cubicBezTo>
                    <a:pt x="3036" y="3881"/>
                    <a:pt x="3904" y="3013"/>
                    <a:pt x="3904" y="1940"/>
                  </a:cubicBezTo>
                  <a:cubicBezTo>
                    <a:pt x="3904" y="868"/>
                    <a:pt x="3036" y="0"/>
                    <a:pt x="1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9"/>
            <p:cNvSpPr/>
            <p:nvPr/>
          </p:nvSpPr>
          <p:spPr>
            <a:xfrm>
              <a:off x="4336400" y="914775"/>
              <a:ext cx="97600" cy="97600"/>
            </a:xfrm>
            <a:custGeom>
              <a:avLst/>
              <a:gdLst/>
              <a:ahLst/>
              <a:cxnLst/>
              <a:rect l="l" t="t" r="r" b="b"/>
              <a:pathLst>
                <a:path w="3904" h="3904" extrusionOk="0">
                  <a:moveTo>
                    <a:pt x="1941" y="0"/>
                  </a:moveTo>
                  <a:cubicBezTo>
                    <a:pt x="868" y="0"/>
                    <a:pt x="0" y="891"/>
                    <a:pt x="0" y="1963"/>
                  </a:cubicBezTo>
                  <a:cubicBezTo>
                    <a:pt x="0" y="3036"/>
                    <a:pt x="868" y="3904"/>
                    <a:pt x="1941" y="3904"/>
                  </a:cubicBezTo>
                  <a:cubicBezTo>
                    <a:pt x="3013" y="3904"/>
                    <a:pt x="3903" y="3036"/>
                    <a:pt x="3903" y="1963"/>
                  </a:cubicBezTo>
                  <a:cubicBezTo>
                    <a:pt x="3903" y="891"/>
                    <a:pt x="3013" y="0"/>
                    <a:pt x="1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49"/>
          <p:cNvGrpSpPr/>
          <p:nvPr/>
        </p:nvGrpSpPr>
        <p:grpSpPr>
          <a:xfrm>
            <a:off x="2211057" y="224003"/>
            <a:ext cx="895268" cy="421777"/>
            <a:chOff x="5566875" y="1003490"/>
            <a:chExt cx="1432200" cy="674735"/>
          </a:xfrm>
        </p:grpSpPr>
        <p:sp>
          <p:nvSpPr>
            <p:cNvPr id="900" name="Google Shape;900;p49"/>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9"/>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9"/>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9"/>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E4FD1-195D-DA0B-351A-C143815DAD28}"/>
              </a:ext>
            </a:extLst>
          </p:cNvPr>
          <p:cNvSpPr>
            <a:spLocks noGrp="1"/>
          </p:cNvSpPr>
          <p:nvPr>
            <p:ph type="title"/>
          </p:nvPr>
        </p:nvSpPr>
        <p:spPr>
          <a:xfrm>
            <a:off x="1410055" y="1734796"/>
            <a:ext cx="6674265" cy="2344145"/>
          </a:xfrm>
        </p:spPr>
        <p:txBody>
          <a:bodyPr/>
          <a:lstStyle/>
          <a:p>
            <a:pPr algn="l">
              <a:lnSpc>
                <a:spcPct val="107000"/>
              </a:lnSpc>
              <a:spcAft>
                <a:spcPts val="800"/>
              </a:spcAft>
            </a:pP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Descanso maternal (pre y </a:t>
            </a:r>
            <a:r>
              <a:rPr lang="es-MX" sz="1200" kern="100" dirty="0">
                <a:solidFill>
                  <a:srgbClr val="0070C0"/>
                </a:solidFill>
                <a:effectLst/>
                <a:latin typeface="Arial Narrow" panose="020B0606020202030204" pitchFamily="34" charset="0"/>
                <a:ea typeface="Calibri" panose="020F0502020204030204" pitchFamily="34" charset="0"/>
                <a:cs typeface="Calibri" panose="020F0502020204030204" pitchFamily="34" charset="0"/>
              </a:rPr>
              <a:t>postnatal</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r>
              <a:rPr lang="es-MX" sz="1200" b="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Derecho de descanso irrenunciable maternal de 42 días antes del parto y de 84 días después del parto, correspondiendo a días corridos. </a:t>
            </a:r>
            <a:br>
              <a:rPr lang="es-MX" sz="1200" b="0" kern="100" dirty="0">
                <a:effectLst/>
                <a:latin typeface="Calibri" panose="020F0502020204030204" pitchFamily="34" charset="0"/>
                <a:ea typeface="Calibri" panose="020F0502020204030204" pitchFamily="34" charset="0"/>
                <a:cs typeface="Times New Roman" panose="02020603050405020304" pitchFamily="18" charset="0"/>
              </a:rPr>
            </a:br>
            <a:br>
              <a:rPr lang="es-MX" sz="1200" b="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Permiso parental postnatal:</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r>
              <a:rPr lang="es-MX" sz="1200" b="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Derecho a 12 semanas continuas del postnatal, sin embargo, la trabajadora puede optar por incorporase a su función laboral una vez terminado su postnatal por la mitad de su jornada extendiéndose este permiso parental a 18 semanas.    </a:t>
            </a:r>
            <a:br>
              <a:rPr lang="es-MX" sz="1200" b="0" kern="100" dirty="0">
                <a:effectLst/>
                <a:latin typeface="Calibri" panose="020F0502020204030204" pitchFamily="34" charset="0"/>
                <a:ea typeface="Calibri" panose="020F0502020204030204" pitchFamily="34" charset="0"/>
                <a:cs typeface="Times New Roman" panose="02020603050405020304" pitchFamily="18" charset="0"/>
              </a:rPr>
            </a:br>
            <a:br>
              <a:rPr lang="es-MX" sz="1200" b="0" kern="100" dirty="0">
                <a:effectLst/>
                <a:latin typeface="Calibri" panose="020F0502020204030204" pitchFamily="34" charset="0"/>
                <a:ea typeface="Calibri" panose="020F0502020204030204" pitchFamily="34" charset="0"/>
                <a:cs typeface="Times New Roman" panose="02020603050405020304" pitchFamily="18" charset="0"/>
              </a:rPr>
            </a:b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Permiso Paterno por nacimiento de un hijo/a:</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r>
              <a:rPr lang="es-MX" sz="1200" b="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Derecho irrenunciable que pertenece al padre, descanso de 5 días que pueden ser usados de forma continua o ser distribuidos dentro del primer mes contados desde el nacimiento del niño/ña.</a:t>
            </a:r>
            <a:br>
              <a:rPr lang="es-MX" sz="1400" b="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br>
            <a:br>
              <a:rPr lang="es-MX" sz="1050" b="0" kern="100" dirty="0">
                <a:effectLst/>
                <a:latin typeface="Calibri" panose="020F0502020204030204" pitchFamily="34" charset="0"/>
                <a:ea typeface="Calibri" panose="020F0502020204030204" pitchFamily="34" charset="0"/>
                <a:cs typeface="Times New Roman" panose="02020603050405020304" pitchFamily="18" charset="0"/>
              </a:rPr>
            </a:br>
            <a:endParaRPr lang="es-MX" sz="1050" b="0" dirty="0"/>
          </a:p>
        </p:txBody>
      </p:sp>
      <p:sp>
        <p:nvSpPr>
          <p:cNvPr id="3" name="Google Shape;521;p41">
            <a:extLst>
              <a:ext uri="{FF2B5EF4-FFF2-40B4-BE49-F238E27FC236}">
                <a16:creationId xmlns:a16="http://schemas.microsoft.com/office/drawing/2014/main" id="{4D7B9E0B-1653-922C-2D3F-ED2366B054DE}"/>
              </a:ext>
            </a:extLst>
          </p:cNvPr>
          <p:cNvSpPr txBox="1">
            <a:spLocks/>
          </p:cNvSpPr>
          <p:nvPr/>
        </p:nvSpPr>
        <p:spPr>
          <a:xfrm>
            <a:off x="1843200" y="905853"/>
            <a:ext cx="5152800" cy="67511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u="sng" dirty="0">
                <a:solidFill>
                  <a:srgbClr val="0070C0"/>
                </a:solidFill>
              </a:rPr>
              <a:t>Prestaciones y beneficios en conformidad a la Ley de protección a la maternidad, paternidad y la vida familiar </a:t>
            </a:r>
          </a:p>
        </p:txBody>
      </p:sp>
      <p:grpSp>
        <p:nvGrpSpPr>
          <p:cNvPr id="9" name="Google Shape;1718;p69">
            <a:extLst>
              <a:ext uri="{FF2B5EF4-FFF2-40B4-BE49-F238E27FC236}">
                <a16:creationId xmlns:a16="http://schemas.microsoft.com/office/drawing/2014/main" id="{8C8D3EE3-6CC6-D115-7B95-0B560217E670}"/>
              </a:ext>
            </a:extLst>
          </p:cNvPr>
          <p:cNvGrpSpPr/>
          <p:nvPr/>
        </p:nvGrpSpPr>
        <p:grpSpPr>
          <a:xfrm>
            <a:off x="1026779" y="3903811"/>
            <a:ext cx="816421" cy="657908"/>
            <a:chOff x="1877906" y="1561972"/>
            <a:chExt cx="987447" cy="795728"/>
          </a:xfrm>
        </p:grpSpPr>
        <p:sp>
          <p:nvSpPr>
            <p:cNvPr id="10" name="Google Shape;1719;p69">
              <a:extLst>
                <a:ext uri="{FF2B5EF4-FFF2-40B4-BE49-F238E27FC236}">
                  <a16:creationId xmlns:a16="http://schemas.microsoft.com/office/drawing/2014/main" id="{E207423C-2ECF-69D2-F33F-BD245F8FC16C}"/>
                </a:ext>
              </a:extLst>
            </p:cNvPr>
            <p:cNvSpPr/>
            <p:nvPr/>
          </p:nvSpPr>
          <p:spPr>
            <a:xfrm>
              <a:off x="1877906" y="1561972"/>
              <a:ext cx="987447" cy="795728"/>
            </a:xfrm>
            <a:custGeom>
              <a:avLst/>
              <a:gdLst/>
              <a:ahLst/>
              <a:cxnLst/>
              <a:rect l="l" t="t" r="r" b="b"/>
              <a:pathLst>
                <a:path w="35966" h="28983" extrusionOk="0">
                  <a:moveTo>
                    <a:pt x="26416" y="1"/>
                  </a:moveTo>
                  <a:lnTo>
                    <a:pt x="24862" y="1304"/>
                  </a:lnTo>
                  <a:lnTo>
                    <a:pt x="21579" y="4036"/>
                  </a:lnTo>
                  <a:lnTo>
                    <a:pt x="1830" y="20477"/>
                  </a:lnTo>
                  <a:lnTo>
                    <a:pt x="0" y="22006"/>
                  </a:lnTo>
                  <a:cubicBezTo>
                    <a:pt x="0" y="22006"/>
                    <a:pt x="5442" y="28982"/>
                    <a:pt x="13386" y="28982"/>
                  </a:cubicBezTo>
                  <a:cubicBezTo>
                    <a:pt x="14965" y="28982"/>
                    <a:pt x="16643" y="28707"/>
                    <a:pt x="18396" y="28046"/>
                  </a:cubicBezTo>
                  <a:cubicBezTo>
                    <a:pt x="20301" y="27319"/>
                    <a:pt x="22306" y="26141"/>
                    <a:pt x="24361" y="24387"/>
                  </a:cubicBezTo>
                  <a:cubicBezTo>
                    <a:pt x="35965" y="14387"/>
                    <a:pt x="26417" y="1"/>
                    <a:pt x="2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0;p69">
              <a:extLst>
                <a:ext uri="{FF2B5EF4-FFF2-40B4-BE49-F238E27FC236}">
                  <a16:creationId xmlns:a16="http://schemas.microsoft.com/office/drawing/2014/main" id="{346CB873-EE2B-5C15-9F01-A9726322FB08}"/>
                </a:ext>
              </a:extLst>
            </p:cNvPr>
            <p:cNvSpPr/>
            <p:nvPr/>
          </p:nvSpPr>
          <p:spPr>
            <a:xfrm>
              <a:off x="1928122" y="1597773"/>
              <a:ext cx="729424" cy="698730"/>
            </a:xfrm>
            <a:custGeom>
              <a:avLst/>
              <a:gdLst/>
              <a:ahLst/>
              <a:cxnLst/>
              <a:rect l="l" t="t" r="r" b="b"/>
              <a:pathLst>
                <a:path w="26568" h="25450" extrusionOk="0">
                  <a:moveTo>
                    <a:pt x="23033" y="0"/>
                  </a:moveTo>
                  <a:lnTo>
                    <a:pt x="19750" y="2732"/>
                  </a:lnTo>
                  <a:lnTo>
                    <a:pt x="1" y="19173"/>
                  </a:lnTo>
                  <a:cubicBezTo>
                    <a:pt x="552" y="19875"/>
                    <a:pt x="4938" y="25088"/>
                    <a:pt x="11129" y="25439"/>
                  </a:cubicBezTo>
                  <a:cubicBezTo>
                    <a:pt x="11295" y="25446"/>
                    <a:pt x="11463" y="25449"/>
                    <a:pt x="11631" y="25449"/>
                  </a:cubicBezTo>
                  <a:cubicBezTo>
                    <a:pt x="13319" y="25449"/>
                    <a:pt x="15130" y="25097"/>
                    <a:pt x="17043" y="24186"/>
                  </a:cubicBezTo>
                  <a:cubicBezTo>
                    <a:pt x="18372" y="23559"/>
                    <a:pt x="19750" y="22657"/>
                    <a:pt x="21179" y="21404"/>
                  </a:cubicBezTo>
                  <a:cubicBezTo>
                    <a:pt x="21480" y="21128"/>
                    <a:pt x="21755" y="20852"/>
                    <a:pt x="22031" y="20602"/>
                  </a:cubicBezTo>
                  <a:cubicBezTo>
                    <a:pt x="22958" y="19649"/>
                    <a:pt x="23685" y="18672"/>
                    <a:pt x="24262" y="17669"/>
                  </a:cubicBezTo>
                  <a:cubicBezTo>
                    <a:pt x="25339" y="15840"/>
                    <a:pt x="25866" y="13935"/>
                    <a:pt x="26041" y="12080"/>
                  </a:cubicBezTo>
                  <a:cubicBezTo>
                    <a:pt x="26567" y="6516"/>
                    <a:pt x="23886" y="1429"/>
                    <a:pt x="2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1;p69">
              <a:extLst>
                <a:ext uri="{FF2B5EF4-FFF2-40B4-BE49-F238E27FC236}">
                  <a16:creationId xmlns:a16="http://schemas.microsoft.com/office/drawing/2014/main" id="{E520C63E-D2B7-2802-E165-19A60831068E}"/>
                </a:ext>
              </a:extLst>
            </p:cNvPr>
            <p:cNvSpPr/>
            <p:nvPr/>
          </p:nvSpPr>
          <p:spPr>
            <a:xfrm>
              <a:off x="2294893" y="2122686"/>
              <a:ext cx="66771" cy="60264"/>
            </a:xfrm>
            <a:custGeom>
              <a:avLst/>
              <a:gdLst/>
              <a:ahLst/>
              <a:cxnLst/>
              <a:rect l="l" t="t" r="r" b="b"/>
              <a:pathLst>
                <a:path w="2432" h="2195" extrusionOk="0">
                  <a:moveTo>
                    <a:pt x="1227" y="0"/>
                  </a:moveTo>
                  <a:cubicBezTo>
                    <a:pt x="960" y="0"/>
                    <a:pt x="692" y="101"/>
                    <a:pt x="476" y="305"/>
                  </a:cubicBezTo>
                  <a:cubicBezTo>
                    <a:pt x="25" y="706"/>
                    <a:pt x="0" y="1408"/>
                    <a:pt x="426" y="1859"/>
                  </a:cubicBezTo>
                  <a:cubicBezTo>
                    <a:pt x="636" y="2081"/>
                    <a:pt x="928" y="2195"/>
                    <a:pt x="1219" y="2195"/>
                  </a:cubicBezTo>
                  <a:cubicBezTo>
                    <a:pt x="1486" y="2195"/>
                    <a:pt x="1752" y="2100"/>
                    <a:pt x="1955" y="1909"/>
                  </a:cubicBezTo>
                  <a:cubicBezTo>
                    <a:pt x="2406" y="1483"/>
                    <a:pt x="2431" y="806"/>
                    <a:pt x="2030" y="355"/>
                  </a:cubicBezTo>
                  <a:cubicBezTo>
                    <a:pt x="1808" y="120"/>
                    <a:pt x="1518" y="0"/>
                    <a:pt x="1227"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22;p69">
              <a:extLst>
                <a:ext uri="{FF2B5EF4-FFF2-40B4-BE49-F238E27FC236}">
                  <a16:creationId xmlns:a16="http://schemas.microsoft.com/office/drawing/2014/main" id="{F19218E5-D6FB-6C75-3F62-DE05DEF55D62}"/>
                </a:ext>
              </a:extLst>
            </p:cNvPr>
            <p:cNvSpPr/>
            <p:nvPr/>
          </p:nvSpPr>
          <p:spPr>
            <a:xfrm>
              <a:off x="2482740" y="1962870"/>
              <a:ext cx="66771" cy="60264"/>
            </a:xfrm>
            <a:custGeom>
              <a:avLst/>
              <a:gdLst/>
              <a:ahLst/>
              <a:cxnLst/>
              <a:rect l="l" t="t" r="r" b="b"/>
              <a:pathLst>
                <a:path w="2432" h="2195" extrusionOk="0">
                  <a:moveTo>
                    <a:pt x="1215" y="0"/>
                  </a:moveTo>
                  <a:cubicBezTo>
                    <a:pt x="946" y="0"/>
                    <a:pt x="680" y="95"/>
                    <a:pt x="477" y="286"/>
                  </a:cubicBezTo>
                  <a:cubicBezTo>
                    <a:pt x="25" y="712"/>
                    <a:pt x="0" y="1389"/>
                    <a:pt x="426" y="1840"/>
                  </a:cubicBezTo>
                  <a:cubicBezTo>
                    <a:pt x="636" y="2075"/>
                    <a:pt x="926" y="2195"/>
                    <a:pt x="1217" y="2195"/>
                  </a:cubicBezTo>
                  <a:cubicBezTo>
                    <a:pt x="1484" y="2195"/>
                    <a:pt x="1751" y="2094"/>
                    <a:pt x="1955" y="1890"/>
                  </a:cubicBezTo>
                  <a:cubicBezTo>
                    <a:pt x="2406" y="1489"/>
                    <a:pt x="2431" y="787"/>
                    <a:pt x="2030" y="336"/>
                  </a:cubicBezTo>
                  <a:cubicBezTo>
                    <a:pt x="1808" y="114"/>
                    <a:pt x="1510" y="0"/>
                    <a:pt x="1215"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23;p69">
              <a:extLst>
                <a:ext uri="{FF2B5EF4-FFF2-40B4-BE49-F238E27FC236}">
                  <a16:creationId xmlns:a16="http://schemas.microsoft.com/office/drawing/2014/main" id="{240D0523-4EFC-7FEA-3849-7DBDDB416446}"/>
                </a:ext>
              </a:extLst>
            </p:cNvPr>
            <p:cNvSpPr/>
            <p:nvPr/>
          </p:nvSpPr>
          <p:spPr>
            <a:xfrm>
              <a:off x="2411851" y="2060170"/>
              <a:ext cx="71603" cy="62652"/>
            </a:xfrm>
            <a:custGeom>
              <a:avLst/>
              <a:gdLst/>
              <a:ahLst/>
              <a:cxnLst/>
              <a:rect l="l" t="t" r="r" b="b"/>
              <a:pathLst>
                <a:path w="2608" h="2282" fill="none" extrusionOk="0">
                  <a:moveTo>
                    <a:pt x="1" y="1955"/>
                  </a:moveTo>
                  <a:cubicBezTo>
                    <a:pt x="252" y="2181"/>
                    <a:pt x="602" y="2281"/>
                    <a:pt x="928" y="2256"/>
                  </a:cubicBezTo>
                  <a:cubicBezTo>
                    <a:pt x="1429" y="2231"/>
                    <a:pt x="1956" y="1930"/>
                    <a:pt x="2257" y="1504"/>
                  </a:cubicBezTo>
                  <a:cubicBezTo>
                    <a:pt x="2607" y="1003"/>
                    <a:pt x="2582" y="376"/>
                    <a:pt x="2282" y="0"/>
                  </a:cubicBezTo>
                </a:path>
              </a:pathLst>
            </a:custGeom>
            <a:noFill/>
            <a:ln w="12525" cap="rnd" cmpd="sng">
              <a:solidFill>
                <a:srgbClr val="4130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24;p69">
              <a:extLst>
                <a:ext uri="{FF2B5EF4-FFF2-40B4-BE49-F238E27FC236}">
                  <a16:creationId xmlns:a16="http://schemas.microsoft.com/office/drawing/2014/main" id="{CC53928E-5289-34AE-1575-828E7064D9A3}"/>
                </a:ext>
              </a:extLst>
            </p:cNvPr>
            <p:cNvSpPr/>
            <p:nvPr/>
          </p:nvSpPr>
          <p:spPr>
            <a:xfrm>
              <a:off x="2221259" y="2187479"/>
              <a:ext cx="174806" cy="109024"/>
            </a:xfrm>
            <a:custGeom>
              <a:avLst/>
              <a:gdLst/>
              <a:ahLst/>
              <a:cxnLst/>
              <a:rect l="l" t="t" r="r" b="b"/>
              <a:pathLst>
                <a:path w="6367" h="3971" extrusionOk="0">
                  <a:moveTo>
                    <a:pt x="3345" y="0"/>
                  </a:moveTo>
                  <a:cubicBezTo>
                    <a:pt x="3093" y="0"/>
                    <a:pt x="2837" y="33"/>
                    <a:pt x="2582" y="100"/>
                  </a:cubicBezTo>
                  <a:cubicBezTo>
                    <a:pt x="953" y="526"/>
                    <a:pt x="1" y="2205"/>
                    <a:pt x="427" y="3809"/>
                  </a:cubicBezTo>
                  <a:cubicBezTo>
                    <a:pt x="427" y="3860"/>
                    <a:pt x="452" y="3910"/>
                    <a:pt x="452" y="3960"/>
                  </a:cubicBezTo>
                  <a:cubicBezTo>
                    <a:pt x="618" y="3967"/>
                    <a:pt x="786" y="3970"/>
                    <a:pt x="954" y="3970"/>
                  </a:cubicBezTo>
                  <a:cubicBezTo>
                    <a:pt x="2642" y="3970"/>
                    <a:pt x="4453" y="3618"/>
                    <a:pt x="6366" y="2707"/>
                  </a:cubicBezTo>
                  <a:cubicBezTo>
                    <a:pt x="6341" y="2556"/>
                    <a:pt x="6316" y="2406"/>
                    <a:pt x="6266" y="2256"/>
                  </a:cubicBezTo>
                  <a:cubicBezTo>
                    <a:pt x="5908" y="906"/>
                    <a:pt x="4680" y="0"/>
                    <a:pt x="3345"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5;p69">
              <a:extLst>
                <a:ext uri="{FF2B5EF4-FFF2-40B4-BE49-F238E27FC236}">
                  <a16:creationId xmlns:a16="http://schemas.microsoft.com/office/drawing/2014/main" id="{316EDB0B-A533-B634-BC34-74BFF7D3B7CA}"/>
                </a:ext>
              </a:extLst>
            </p:cNvPr>
            <p:cNvSpPr/>
            <p:nvPr/>
          </p:nvSpPr>
          <p:spPr>
            <a:xfrm>
              <a:off x="2546051" y="1929238"/>
              <a:ext cx="97026" cy="153666"/>
            </a:xfrm>
            <a:custGeom>
              <a:avLst/>
              <a:gdLst/>
              <a:ahLst/>
              <a:cxnLst/>
              <a:rect l="l" t="t" r="r" b="b"/>
              <a:pathLst>
                <a:path w="3534" h="5597" extrusionOk="0">
                  <a:moveTo>
                    <a:pt x="3361" y="1"/>
                  </a:moveTo>
                  <a:cubicBezTo>
                    <a:pt x="3094" y="1"/>
                    <a:pt x="2829" y="46"/>
                    <a:pt x="2582" y="108"/>
                  </a:cubicBezTo>
                  <a:cubicBezTo>
                    <a:pt x="953" y="534"/>
                    <a:pt x="0" y="2188"/>
                    <a:pt x="426" y="3817"/>
                  </a:cubicBezTo>
                  <a:cubicBezTo>
                    <a:pt x="627" y="4594"/>
                    <a:pt x="1128" y="5220"/>
                    <a:pt x="1755" y="5596"/>
                  </a:cubicBezTo>
                  <a:cubicBezTo>
                    <a:pt x="2832" y="3767"/>
                    <a:pt x="3359" y="1862"/>
                    <a:pt x="3534" y="7"/>
                  </a:cubicBezTo>
                  <a:cubicBezTo>
                    <a:pt x="3476" y="3"/>
                    <a:pt x="3419" y="1"/>
                    <a:pt x="336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18;p69">
            <a:extLst>
              <a:ext uri="{FF2B5EF4-FFF2-40B4-BE49-F238E27FC236}">
                <a16:creationId xmlns:a16="http://schemas.microsoft.com/office/drawing/2014/main" id="{51C75EAD-0736-59EB-81A9-DC51935869EE}"/>
              </a:ext>
            </a:extLst>
          </p:cNvPr>
          <p:cNvGrpSpPr/>
          <p:nvPr/>
        </p:nvGrpSpPr>
        <p:grpSpPr>
          <a:xfrm>
            <a:off x="2792826" y="3894221"/>
            <a:ext cx="816421" cy="657908"/>
            <a:chOff x="1877906" y="1561972"/>
            <a:chExt cx="987447" cy="795728"/>
          </a:xfrm>
        </p:grpSpPr>
        <p:sp>
          <p:nvSpPr>
            <p:cNvPr id="18" name="Google Shape;1719;p69">
              <a:extLst>
                <a:ext uri="{FF2B5EF4-FFF2-40B4-BE49-F238E27FC236}">
                  <a16:creationId xmlns:a16="http://schemas.microsoft.com/office/drawing/2014/main" id="{1FE9427B-5483-ADF6-9878-233368AD34D5}"/>
                </a:ext>
              </a:extLst>
            </p:cNvPr>
            <p:cNvSpPr/>
            <p:nvPr/>
          </p:nvSpPr>
          <p:spPr>
            <a:xfrm>
              <a:off x="1877906" y="1561972"/>
              <a:ext cx="987447" cy="795728"/>
            </a:xfrm>
            <a:custGeom>
              <a:avLst/>
              <a:gdLst/>
              <a:ahLst/>
              <a:cxnLst/>
              <a:rect l="l" t="t" r="r" b="b"/>
              <a:pathLst>
                <a:path w="35966" h="28983" extrusionOk="0">
                  <a:moveTo>
                    <a:pt x="26416" y="1"/>
                  </a:moveTo>
                  <a:lnTo>
                    <a:pt x="24862" y="1304"/>
                  </a:lnTo>
                  <a:lnTo>
                    <a:pt x="21579" y="4036"/>
                  </a:lnTo>
                  <a:lnTo>
                    <a:pt x="1830" y="20477"/>
                  </a:lnTo>
                  <a:lnTo>
                    <a:pt x="0" y="22006"/>
                  </a:lnTo>
                  <a:cubicBezTo>
                    <a:pt x="0" y="22006"/>
                    <a:pt x="5442" y="28982"/>
                    <a:pt x="13386" y="28982"/>
                  </a:cubicBezTo>
                  <a:cubicBezTo>
                    <a:pt x="14965" y="28982"/>
                    <a:pt x="16643" y="28707"/>
                    <a:pt x="18396" y="28046"/>
                  </a:cubicBezTo>
                  <a:cubicBezTo>
                    <a:pt x="20301" y="27319"/>
                    <a:pt x="22306" y="26141"/>
                    <a:pt x="24361" y="24387"/>
                  </a:cubicBezTo>
                  <a:cubicBezTo>
                    <a:pt x="35965" y="14387"/>
                    <a:pt x="26417" y="1"/>
                    <a:pt x="2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0;p69">
              <a:extLst>
                <a:ext uri="{FF2B5EF4-FFF2-40B4-BE49-F238E27FC236}">
                  <a16:creationId xmlns:a16="http://schemas.microsoft.com/office/drawing/2014/main" id="{F1AE1D82-2206-8E33-6702-0F0D01B90E5E}"/>
                </a:ext>
              </a:extLst>
            </p:cNvPr>
            <p:cNvSpPr/>
            <p:nvPr/>
          </p:nvSpPr>
          <p:spPr>
            <a:xfrm>
              <a:off x="1928122" y="1597773"/>
              <a:ext cx="729424" cy="698730"/>
            </a:xfrm>
            <a:custGeom>
              <a:avLst/>
              <a:gdLst/>
              <a:ahLst/>
              <a:cxnLst/>
              <a:rect l="l" t="t" r="r" b="b"/>
              <a:pathLst>
                <a:path w="26568" h="25450" extrusionOk="0">
                  <a:moveTo>
                    <a:pt x="23033" y="0"/>
                  </a:moveTo>
                  <a:lnTo>
                    <a:pt x="19750" y="2732"/>
                  </a:lnTo>
                  <a:lnTo>
                    <a:pt x="1" y="19173"/>
                  </a:lnTo>
                  <a:cubicBezTo>
                    <a:pt x="552" y="19875"/>
                    <a:pt x="4938" y="25088"/>
                    <a:pt x="11129" y="25439"/>
                  </a:cubicBezTo>
                  <a:cubicBezTo>
                    <a:pt x="11295" y="25446"/>
                    <a:pt x="11463" y="25449"/>
                    <a:pt x="11631" y="25449"/>
                  </a:cubicBezTo>
                  <a:cubicBezTo>
                    <a:pt x="13319" y="25449"/>
                    <a:pt x="15130" y="25097"/>
                    <a:pt x="17043" y="24186"/>
                  </a:cubicBezTo>
                  <a:cubicBezTo>
                    <a:pt x="18372" y="23559"/>
                    <a:pt x="19750" y="22657"/>
                    <a:pt x="21179" y="21404"/>
                  </a:cubicBezTo>
                  <a:cubicBezTo>
                    <a:pt x="21480" y="21128"/>
                    <a:pt x="21755" y="20852"/>
                    <a:pt x="22031" y="20602"/>
                  </a:cubicBezTo>
                  <a:cubicBezTo>
                    <a:pt x="22958" y="19649"/>
                    <a:pt x="23685" y="18672"/>
                    <a:pt x="24262" y="17669"/>
                  </a:cubicBezTo>
                  <a:cubicBezTo>
                    <a:pt x="25339" y="15840"/>
                    <a:pt x="25866" y="13935"/>
                    <a:pt x="26041" y="12080"/>
                  </a:cubicBezTo>
                  <a:cubicBezTo>
                    <a:pt x="26567" y="6516"/>
                    <a:pt x="23886" y="1429"/>
                    <a:pt x="2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1;p69">
              <a:extLst>
                <a:ext uri="{FF2B5EF4-FFF2-40B4-BE49-F238E27FC236}">
                  <a16:creationId xmlns:a16="http://schemas.microsoft.com/office/drawing/2014/main" id="{1D2266C7-7E14-4A64-751C-C6DBB39C92D4}"/>
                </a:ext>
              </a:extLst>
            </p:cNvPr>
            <p:cNvSpPr/>
            <p:nvPr/>
          </p:nvSpPr>
          <p:spPr>
            <a:xfrm>
              <a:off x="2294893" y="2122686"/>
              <a:ext cx="66771" cy="60264"/>
            </a:xfrm>
            <a:custGeom>
              <a:avLst/>
              <a:gdLst/>
              <a:ahLst/>
              <a:cxnLst/>
              <a:rect l="l" t="t" r="r" b="b"/>
              <a:pathLst>
                <a:path w="2432" h="2195" extrusionOk="0">
                  <a:moveTo>
                    <a:pt x="1227" y="0"/>
                  </a:moveTo>
                  <a:cubicBezTo>
                    <a:pt x="960" y="0"/>
                    <a:pt x="692" y="101"/>
                    <a:pt x="476" y="305"/>
                  </a:cubicBezTo>
                  <a:cubicBezTo>
                    <a:pt x="25" y="706"/>
                    <a:pt x="0" y="1408"/>
                    <a:pt x="426" y="1859"/>
                  </a:cubicBezTo>
                  <a:cubicBezTo>
                    <a:pt x="636" y="2081"/>
                    <a:pt x="928" y="2195"/>
                    <a:pt x="1219" y="2195"/>
                  </a:cubicBezTo>
                  <a:cubicBezTo>
                    <a:pt x="1486" y="2195"/>
                    <a:pt x="1752" y="2100"/>
                    <a:pt x="1955" y="1909"/>
                  </a:cubicBezTo>
                  <a:cubicBezTo>
                    <a:pt x="2406" y="1483"/>
                    <a:pt x="2431" y="806"/>
                    <a:pt x="2030" y="355"/>
                  </a:cubicBezTo>
                  <a:cubicBezTo>
                    <a:pt x="1808" y="120"/>
                    <a:pt x="1518" y="0"/>
                    <a:pt x="1227"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2;p69">
              <a:extLst>
                <a:ext uri="{FF2B5EF4-FFF2-40B4-BE49-F238E27FC236}">
                  <a16:creationId xmlns:a16="http://schemas.microsoft.com/office/drawing/2014/main" id="{E3C26028-6EF3-7927-1397-679602DB32DF}"/>
                </a:ext>
              </a:extLst>
            </p:cNvPr>
            <p:cNvSpPr/>
            <p:nvPr/>
          </p:nvSpPr>
          <p:spPr>
            <a:xfrm>
              <a:off x="2482740" y="1962870"/>
              <a:ext cx="66771" cy="60264"/>
            </a:xfrm>
            <a:custGeom>
              <a:avLst/>
              <a:gdLst/>
              <a:ahLst/>
              <a:cxnLst/>
              <a:rect l="l" t="t" r="r" b="b"/>
              <a:pathLst>
                <a:path w="2432" h="2195" extrusionOk="0">
                  <a:moveTo>
                    <a:pt x="1215" y="0"/>
                  </a:moveTo>
                  <a:cubicBezTo>
                    <a:pt x="946" y="0"/>
                    <a:pt x="680" y="95"/>
                    <a:pt x="477" y="286"/>
                  </a:cubicBezTo>
                  <a:cubicBezTo>
                    <a:pt x="25" y="712"/>
                    <a:pt x="0" y="1389"/>
                    <a:pt x="426" y="1840"/>
                  </a:cubicBezTo>
                  <a:cubicBezTo>
                    <a:pt x="636" y="2075"/>
                    <a:pt x="926" y="2195"/>
                    <a:pt x="1217" y="2195"/>
                  </a:cubicBezTo>
                  <a:cubicBezTo>
                    <a:pt x="1484" y="2195"/>
                    <a:pt x="1751" y="2094"/>
                    <a:pt x="1955" y="1890"/>
                  </a:cubicBezTo>
                  <a:cubicBezTo>
                    <a:pt x="2406" y="1489"/>
                    <a:pt x="2431" y="787"/>
                    <a:pt x="2030" y="336"/>
                  </a:cubicBezTo>
                  <a:cubicBezTo>
                    <a:pt x="1808" y="114"/>
                    <a:pt x="1510" y="0"/>
                    <a:pt x="1215"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3;p69">
              <a:extLst>
                <a:ext uri="{FF2B5EF4-FFF2-40B4-BE49-F238E27FC236}">
                  <a16:creationId xmlns:a16="http://schemas.microsoft.com/office/drawing/2014/main" id="{8DDA15D9-9317-1CFB-049B-8B7C28968D1D}"/>
                </a:ext>
              </a:extLst>
            </p:cNvPr>
            <p:cNvSpPr/>
            <p:nvPr/>
          </p:nvSpPr>
          <p:spPr>
            <a:xfrm>
              <a:off x="2411851" y="2060170"/>
              <a:ext cx="71603" cy="62652"/>
            </a:xfrm>
            <a:custGeom>
              <a:avLst/>
              <a:gdLst/>
              <a:ahLst/>
              <a:cxnLst/>
              <a:rect l="l" t="t" r="r" b="b"/>
              <a:pathLst>
                <a:path w="2608" h="2282" fill="none" extrusionOk="0">
                  <a:moveTo>
                    <a:pt x="1" y="1955"/>
                  </a:moveTo>
                  <a:cubicBezTo>
                    <a:pt x="252" y="2181"/>
                    <a:pt x="602" y="2281"/>
                    <a:pt x="928" y="2256"/>
                  </a:cubicBezTo>
                  <a:cubicBezTo>
                    <a:pt x="1429" y="2231"/>
                    <a:pt x="1956" y="1930"/>
                    <a:pt x="2257" y="1504"/>
                  </a:cubicBezTo>
                  <a:cubicBezTo>
                    <a:pt x="2607" y="1003"/>
                    <a:pt x="2582" y="376"/>
                    <a:pt x="2282" y="0"/>
                  </a:cubicBezTo>
                </a:path>
              </a:pathLst>
            </a:custGeom>
            <a:noFill/>
            <a:ln w="12525" cap="rnd" cmpd="sng">
              <a:solidFill>
                <a:srgbClr val="4130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4;p69">
              <a:extLst>
                <a:ext uri="{FF2B5EF4-FFF2-40B4-BE49-F238E27FC236}">
                  <a16:creationId xmlns:a16="http://schemas.microsoft.com/office/drawing/2014/main" id="{A0120754-C0A3-E038-2D43-02FC9083F60C}"/>
                </a:ext>
              </a:extLst>
            </p:cNvPr>
            <p:cNvSpPr/>
            <p:nvPr/>
          </p:nvSpPr>
          <p:spPr>
            <a:xfrm>
              <a:off x="2221259" y="2187479"/>
              <a:ext cx="174806" cy="109024"/>
            </a:xfrm>
            <a:custGeom>
              <a:avLst/>
              <a:gdLst/>
              <a:ahLst/>
              <a:cxnLst/>
              <a:rect l="l" t="t" r="r" b="b"/>
              <a:pathLst>
                <a:path w="6367" h="3971" extrusionOk="0">
                  <a:moveTo>
                    <a:pt x="3345" y="0"/>
                  </a:moveTo>
                  <a:cubicBezTo>
                    <a:pt x="3093" y="0"/>
                    <a:pt x="2837" y="33"/>
                    <a:pt x="2582" y="100"/>
                  </a:cubicBezTo>
                  <a:cubicBezTo>
                    <a:pt x="953" y="526"/>
                    <a:pt x="1" y="2205"/>
                    <a:pt x="427" y="3809"/>
                  </a:cubicBezTo>
                  <a:cubicBezTo>
                    <a:pt x="427" y="3860"/>
                    <a:pt x="452" y="3910"/>
                    <a:pt x="452" y="3960"/>
                  </a:cubicBezTo>
                  <a:cubicBezTo>
                    <a:pt x="618" y="3967"/>
                    <a:pt x="786" y="3970"/>
                    <a:pt x="954" y="3970"/>
                  </a:cubicBezTo>
                  <a:cubicBezTo>
                    <a:pt x="2642" y="3970"/>
                    <a:pt x="4453" y="3618"/>
                    <a:pt x="6366" y="2707"/>
                  </a:cubicBezTo>
                  <a:cubicBezTo>
                    <a:pt x="6341" y="2556"/>
                    <a:pt x="6316" y="2406"/>
                    <a:pt x="6266" y="2256"/>
                  </a:cubicBezTo>
                  <a:cubicBezTo>
                    <a:pt x="5908" y="906"/>
                    <a:pt x="4680" y="0"/>
                    <a:pt x="3345"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5;p69">
              <a:extLst>
                <a:ext uri="{FF2B5EF4-FFF2-40B4-BE49-F238E27FC236}">
                  <a16:creationId xmlns:a16="http://schemas.microsoft.com/office/drawing/2014/main" id="{E7B329D8-19AA-9A5B-E1A7-9FC8C5E19D26}"/>
                </a:ext>
              </a:extLst>
            </p:cNvPr>
            <p:cNvSpPr/>
            <p:nvPr/>
          </p:nvSpPr>
          <p:spPr>
            <a:xfrm>
              <a:off x="2546051" y="1929238"/>
              <a:ext cx="97026" cy="153666"/>
            </a:xfrm>
            <a:custGeom>
              <a:avLst/>
              <a:gdLst/>
              <a:ahLst/>
              <a:cxnLst/>
              <a:rect l="l" t="t" r="r" b="b"/>
              <a:pathLst>
                <a:path w="3534" h="5597" extrusionOk="0">
                  <a:moveTo>
                    <a:pt x="3361" y="1"/>
                  </a:moveTo>
                  <a:cubicBezTo>
                    <a:pt x="3094" y="1"/>
                    <a:pt x="2829" y="46"/>
                    <a:pt x="2582" y="108"/>
                  </a:cubicBezTo>
                  <a:cubicBezTo>
                    <a:pt x="953" y="534"/>
                    <a:pt x="0" y="2188"/>
                    <a:pt x="426" y="3817"/>
                  </a:cubicBezTo>
                  <a:cubicBezTo>
                    <a:pt x="627" y="4594"/>
                    <a:pt x="1128" y="5220"/>
                    <a:pt x="1755" y="5596"/>
                  </a:cubicBezTo>
                  <a:cubicBezTo>
                    <a:pt x="2832" y="3767"/>
                    <a:pt x="3359" y="1862"/>
                    <a:pt x="3534" y="7"/>
                  </a:cubicBezTo>
                  <a:cubicBezTo>
                    <a:pt x="3476" y="3"/>
                    <a:pt x="3419" y="1"/>
                    <a:pt x="336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718;p69">
            <a:extLst>
              <a:ext uri="{FF2B5EF4-FFF2-40B4-BE49-F238E27FC236}">
                <a16:creationId xmlns:a16="http://schemas.microsoft.com/office/drawing/2014/main" id="{368731DF-2C57-5D28-5A76-48BAAD4D4BEA}"/>
              </a:ext>
            </a:extLst>
          </p:cNvPr>
          <p:cNvGrpSpPr/>
          <p:nvPr/>
        </p:nvGrpSpPr>
        <p:grpSpPr>
          <a:xfrm>
            <a:off x="4583807" y="3937203"/>
            <a:ext cx="816421" cy="657908"/>
            <a:chOff x="1877906" y="1561972"/>
            <a:chExt cx="987447" cy="795728"/>
          </a:xfrm>
        </p:grpSpPr>
        <p:sp>
          <p:nvSpPr>
            <p:cNvPr id="26" name="Google Shape;1719;p69">
              <a:extLst>
                <a:ext uri="{FF2B5EF4-FFF2-40B4-BE49-F238E27FC236}">
                  <a16:creationId xmlns:a16="http://schemas.microsoft.com/office/drawing/2014/main" id="{56F4C176-EECF-F799-68BF-6AFBEED196E9}"/>
                </a:ext>
              </a:extLst>
            </p:cNvPr>
            <p:cNvSpPr/>
            <p:nvPr/>
          </p:nvSpPr>
          <p:spPr>
            <a:xfrm>
              <a:off x="1877906" y="1561972"/>
              <a:ext cx="987447" cy="795728"/>
            </a:xfrm>
            <a:custGeom>
              <a:avLst/>
              <a:gdLst/>
              <a:ahLst/>
              <a:cxnLst/>
              <a:rect l="l" t="t" r="r" b="b"/>
              <a:pathLst>
                <a:path w="35966" h="28983" extrusionOk="0">
                  <a:moveTo>
                    <a:pt x="26416" y="1"/>
                  </a:moveTo>
                  <a:lnTo>
                    <a:pt x="24862" y="1304"/>
                  </a:lnTo>
                  <a:lnTo>
                    <a:pt x="21579" y="4036"/>
                  </a:lnTo>
                  <a:lnTo>
                    <a:pt x="1830" y="20477"/>
                  </a:lnTo>
                  <a:lnTo>
                    <a:pt x="0" y="22006"/>
                  </a:lnTo>
                  <a:cubicBezTo>
                    <a:pt x="0" y="22006"/>
                    <a:pt x="5442" y="28982"/>
                    <a:pt x="13386" y="28982"/>
                  </a:cubicBezTo>
                  <a:cubicBezTo>
                    <a:pt x="14965" y="28982"/>
                    <a:pt x="16643" y="28707"/>
                    <a:pt x="18396" y="28046"/>
                  </a:cubicBezTo>
                  <a:cubicBezTo>
                    <a:pt x="20301" y="27319"/>
                    <a:pt x="22306" y="26141"/>
                    <a:pt x="24361" y="24387"/>
                  </a:cubicBezTo>
                  <a:cubicBezTo>
                    <a:pt x="35965" y="14387"/>
                    <a:pt x="26417" y="1"/>
                    <a:pt x="2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0;p69">
              <a:extLst>
                <a:ext uri="{FF2B5EF4-FFF2-40B4-BE49-F238E27FC236}">
                  <a16:creationId xmlns:a16="http://schemas.microsoft.com/office/drawing/2014/main" id="{F8A7B80C-7F52-3437-D986-2598B0A8EA32}"/>
                </a:ext>
              </a:extLst>
            </p:cNvPr>
            <p:cNvSpPr/>
            <p:nvPr/>
          </p:nvSpPr>
          <p:spPr>
            <a:xfrm>
              <a:off x="1928122" y="1597773"/>
              <a:ext cx="729424" cy="698730"/>
            </a:xfrm>
            <a:custGeom>
              <a:avLst/>
              <a:gdLst/>
              <a:ahLst/>
              <a:cxnLst/>
              <a:rect l="l" t="t" r="r" b="b"/>
              <a:pathLst>
                <a:path w="26568" h="25450" extrusionOk="0">
                  <a:moveTo>
                    <a:pt x="23033" y="0"/>
                  </a:moveTo>
                  <a:lnTo>
                    <a:pt x="19750" y="2732"/>
                  </a:lnTo>
                  <a:lnTo>
                    <a:pt x="1" y="19173"/>
                  </a:lnTo>
                  <a:cubicBezTo>
                    <a:pt x="552" y="19875"/>
                    <a:pt x="4938" y="25088"/>
                    <a:pt x="11129" y="25439"/>
                  </a:cubicBezTo>
                  <a:cubicBezTo>
                    <a:pt x="11295" y="25446"/>
                    <a:pt x="11463" y="25449"/>
                    <a:pt x="11631" y="25449"/>
                  </a:cubicBezTo>
                  <a:cubicBezTo>
                    <a:pt x="13319" y="25449"/>
                    <a:pt x="15130" y="25097"/>
                    <a:pt x="17043" y="24186"/>
                  </a:cubicBezTo>
                  <a:cubicBezTo>
                    <a:pt x="18372" y="23559"/>
                    <a:pt x="19750" y="22657"/>
                    <a:pt x="21179" y="21404"/>
                  </a:cubicBezTo>
                  <a:cubicBezTo>
                    <a:pt x="21480" y="21128"/>
                    <a:pt x="21755" y="20852"/>
                    <a:pt x="22031" y="20602"/>
                  </a:cubicBezTo>
                  <a:cubicBezTo>
                    <a:pt x="22958" y="19649"/>
                    <a:pt x="23685" y="18672"/>
                    <a:pt x="24262" y="17669"/>
                  </a:cubicBezTo>
                  <a:cubicBezTo>
                    <a:pt x="25339" y="15840"/>
                    <a:pt x="25866" y="13935"/>
                    <a:pt x="26041" y="12080"/>
                  </a:cubicBezTo>
                  <a:cubicBezTo>
                    <a:pt x="26567" y="6516"/>
                    <a:pt x="23886" y="1429"/>
                    <a:pt x="2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21;p69">
              <a:extLst>
                <a:ext uri="{FF2B5EF4-FFF2-40B4-BE49-F238E27FC236}">
                  <a16:creationId xmlns:a16="http://schemas.microsoft.com/office/drawing/2014/main" id="{617C187C-1DBD-64BC-3BB1-E6540B07F66B}"/>
                </a:ext>
              </a:extLst>
            </p:cNvPr>
            <p:cNvSpPr/>
            <p:nvPr/>
          </p:nvSpPr>
          <p:spPr>
            <a:xfrm>
              <a:off x="2294893" y="2122686"/>
              <a:ext cx="66771" cy="60264"/>
            </a:xfrm>
            <a:custGeom>
              <a:avLst/>
              <a:gdLst/>
              <a:ahLst/>
              <a:cxnLst/>
              <a:rect l="l" t="t" r="r" b="b"/>
              <a:pathLst>
                <a:path w="2432" h="2195" extrusionOk="0">
                  <a:moveTo>
                    <a:pt x="1227" y="0"/>
                  </a:moveTo>
                  <a:cubicBezTo>
                    <a:pt x="960" y="0"/>
                    <a:pt x="692" y="101"/>
                    <a:pt x="476" y="305"/>
                  </a:cubicBezTo>
                  <a:cubicBezTo>
                    <a:pt x="25" y="706"/>
                    <a:pt x="0" y="1408"/>
                    <a:pt x="426" y="1859"/>
                  </a:cubicBezTo>
                  <a:cubicBezTo>
                    <a:pt x="636" y="2081"/>
                    <a:pt x="928" y="2195"/>
                    <a:pt x="1219" y="2195"/>
                  </a:cubicBezTo>
                  <a:cubicBezTo>
                    <a:pt x="1486" y="2195"/>
                    <a:pt x="1752" y="2100"/>
                    <a:pt x="1955" y="1909"/>
                  </a:cubicBezTo>
                  <a:cubicBezTo>
                    <a:pt x="2406" y="1483"/>
                    <a:pt x="2431" y="806"/>
                    <a:pt x="2030" y="355"/>
                  </a:cubicBezTo>
                  <a:cubicBezTo>
                    <a:pt x="1808" y="120"/>
                    <a:pt x="1518" y="0"/>
                    <a:pt x="1227"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2;p69">
              <a:extLst>
                <a:ext uri="{FF2B5EF4-FFF2-40B4-BE49-F238E27FC236}">
                  <a16:creationId xmlns:a16="http://schemas.microsoft.com/office/drawing/2014/main" id="{B0EBCA4A-B39D-CFF3-3D3A-BD1DFAB11031}"/>
                </a:ext>
              </a:extLst>
            </p:cNvPr>
            <p:cNvSpPr/>
            <p:nvPr/>
          </p:nvSpPr>
          <p:spPr>
            <a:xfrm>
              <a:off x="2482740" y="1962870"/>
              <a:ext cx="66771" cy="60264"/>
            </a:xfrm>
            <a:custGeom>
              <a:avLst/>
              <a:gdLst/>
              <a:ahLst/>
              <a:cxnLst/>
              <a:rect l="l" t="t" r="r" b="b"/>
              <a:pathLst>
                <a:path w="2432" h="2195" extrusionOk="0">
                  <a:moveTo>
                    <a:pt x="1215" y="0"/>
                  </a:moveTo>
                  <a:cubicBezTo>
                    <a:pt x="946" y="0"/>
                    <a:pt x="680" y="95"/>
                    <a:pt x="477" y="286"/>
                  </a:cubicBezTo>
                  <a:cubicBezTo>
                    <a:pt x="25" y="712"/>
                    <a:pt x="0" y="1389"/>
                    <a:pt x="426" y="1840"/>
                  </a:cubicBezTo>
                  <a:cubicBezTo>
                    <a:pt x="636" y="2075"/>
                    <a:pt x="926" y="2195"/>
                    <a:pt x="1217" y="2195"/>
                  </a:cubicBezTo>
                  <a:cubicBezTo>
                    <a:pt x="1484" y="2195"/>
                    <a:pt x="1751" y="2094"/>
                    <a:pt x="1955" y="1890"/>
                  </a:cubicBezTo>
                  <a:cubicBezTo>
                    <a:pt x="2406" y="1489"/>
                    <a:pt x="2431" y="787"/>
                    <a:pt x="2030" y="336"/>
                  </a:cubicBezTo>
                  <a:cubicBezTo>
                    <a:pt x="1808" y="114"/>
                    <a:pt x="1510" y="0"/>
                    <a:pt x="1215"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23;p69">
              <a:extLst>
                <a:ext uri="{FF2B5EF4-FFF2-40B4-BE49-F238E27FC236}">
                  <a16:creationId xmlns:a16="http://schemas.microsoft.com/office/drawing/2014/main" id="{4A26F66E-E7F5-1DCB-D1D2-6922D045617C}"/>
                </a:ext>
              </a:extLst>
            </p:cNvPr>
            <p:cNvSpPr/>
            <p:nvPr/>
          </p:nvSpPr>
          <p:spPr>
            <a:xfrm>
              <a:off x="2411851" y="2060170"/>
              <a:ext cx="71603" cy="62652"/>
            </a:xfrm>
            <a:custGeom>
              <a:avLst/>
              <a:gdLst/>
              <a:ahLst/>
              <a:cxnLst/>
              <a:rect l="l" t="t" r="r" b="b"/>
              <a:pathLst>
                <a:path w="2608" h="2282" fill="none" extrusionOk="0">
                  <a:moveTo>
                    <a:pt x="1" y="1955"/>
                  </a:moveTo>
                  <a:cubicBezTo>
                    <a:pt x="252" y="2181"/>
                    <a:pt x="602" y="2281"/>
                    <a:pt x="928" y="2256"/>
                  </a:cubicBezTo>
                  <a:cubicBezTo>
                    <a:pt x="1429" y="2231"/>
                    <a:pt x="1956" y="1930"/>
                    <a:pt x="2257" y="1504"/>
                  </a:cubicBezTo>
                  <a:cubicBezTo>
                    <a:pt x="2607" y="1003"/>
                    <a:pt x="2582" y="376"/>
                    <a:pt x="2282" y="0"/>
                  </a:cubicBezTo>
                </a:path>
              </a:pathLst>
            </a:custGeom>
            <a:noFill/>
            <a:ln w="12525" cap="rnd" cmpd="sng">
              <a:solidFill>
                <a:srgbClr val="4130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24;p69">
              <a:extLst>
                <a:ext uri="{FF2B5EF4-FFF2-40B4-BE49-F238E27FC236}">
                  <a16:creationId xmlns:a16="http://schemas.microsoft.com/office/drawing/2014/main" id="{1B8110C7-B656-01DD-FA8C-7FE9DF8143E6}"/>
                </a:ext>
              </a:extLst>
            </p:cNvPr>
            <p:cNvSpPr/>
            <p:nvPr/>
          </p:nvSpPr>
          <p:spPr>
            <a:xfrm>
              <a:off x="2221259" y="2187479"/>
              <a:ext cx="174806" cy="109024"/>
            </a:xfrm>
            <a:custGeom>
              <a:avLst/>
              <a:gdLst/>
              <a:ahLst/>
              <a:cxnLst/>
              <a:rect l="l" t="t" r="r" b="b"/>
              <a:pathLst>
                <a:path w="6367" h="3971" extrusionOk="0">
                  <a:moveTo>
                    <a:pt x="3345" y="0"/>
                  </a:moveTo>
                  <a:cubicBezTo>
                    <a:pt x="3093" y="0"/>
                    <a:pt x="2837" y="33"/>
                    <a:pt x="2582" y="100"/>
                  </a:cubicBezTo>
                  <a:cubicBezTo>
                    <a:pt x="953" y="526"/>
                    <a:pt x="1" y="2205"/>
                    <a:pt x="427" y="3809"/>
                  </a:cubicBezTo>
                  <a:cubicBezTo>
                    <a:pt x="427" y="3860"/>
                    <a:pt x="452" y="3910"/>
                    <a:pt x="452" y="3960"/>
                  </a:cubicBezTo>
                  <a:cubicBezTo>
                    <a:pt x="618" y="3967"/>
                    <a:pt x="786" y="3970"/>
                    <a:pt x="954" y="3970"/>
                  </a:cubicBezTo>
                  <a:cubicBezTo>
                    <a:pt x="2642" y="3970"/>
                    <a:pt x="4453" y="3618"/>
                    <a:pt x="6366" y="2707"/>
                  </a:cubicBezTo>
                  <a:cubicBezTo>
                    <a:pt x="6341" y="2556"/>
                    <a:pt x="6316" y="2406"/>
                    <a:pt x="6266" y="2256"/>
                  </a:cubicBezTo>
                  <a:cubicBezTo>
                    <a:pt x="5908" y="906"/>
                    <a:pt x="4680" y="0"/>
                    <a:pt x="3345"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25;p69">
              <a:extLst>
                <a:ext uri="{FF2B5EF4-FFF2-40B4-BE49-F238E27FC236}">
                  <a16:creationId xmlns:a16="http://schemas.microsoft.com/office/drawing/2014/main" id="{281423DC-B68A-A517-B457-98D0594D58CB}"/>
                </a:ext>
              </a:extLst>
            </p:cNvPr>
            <p:cNvSpPr/>
            <p:nvPr/>
          </p:nvSpPr>
          <p:spPr>
            <a:xfrm>
              <a:off x="2546051" y="1929238"/>
              <a:ext cx="97026" cy="153666"/>
            </a:xfrm>
            <a:custGeom>
              <a:avLst/>
              <a:gdLst/>
              <a:ahLst/>
              <a:cxnLst/>
              <a:rect l="l" t="t" r="r" b="b"/>
              <a:pathLst>
                <a:path w="3534" h="5597" extrusionOk="0">
                  <a:moveTo>
                    <a:pt x="3361" y="1"/>
                  </a:moveTo>
                  <a:cubicBezTo>
                    <a:pt x="3094" y="1"/>
                    <a:pt x="2829" y="46"/>
                    <a:pt x="2582" y="108"/>
                  </a:cubicBezTo>
                  <a:cubicBezTo>
                    <a:pt x="953" y="534"/>
                    <a:pt x="0" y="2188"/>
                    <a:pt x="426" y="3817"/>
                  </a:cubicBezTo>
                  <a:cubicBezTo>
                    <a:pt x="627" y="4594"/>
                    <a:pt x="1128" y="5220"/>
                    <a:pt x="1755" y="5596"/>
                  </a:cubicBezTo>
                  <a:cubicBezTo>
                    <a:pt x="2832" y="3767"/>
                    <a:pt x="3359" y="1862"/>
                    <a:pt x="3534" y="7"/>
                  </a:cubicBezTo>
                  <a:cubicBezTo>
                    <a:pt x="3476" y="3"/>
                    <a:pt x="3419" y="1"/>
                    <a:pt x="336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718;p69">
            <a:extLst>
              <a:ext uri="{FF2B5EF4-FFF2-40B4-BE49-F238E27FC236}">
                <a16:creationId xmlns:a16="http://schemas.microsoft.com/office/drawing/2014/main" id="{96279EC6-9582-D32E-66F0-97E781D2DC26}"/>
              </a:ext>
            </a:extLst>
          </p:cNvPr>
          <p:cNvGrpSpPr/>
          <p:nvPr/>
        </p:nvGrpSpPr>
        <p:grpSpPr>
          <a:xfrm>
            <a:off x="6387850" y="3903811"/>
            <a:ext cx="816421" cy="657908"/>
            <a:chOff x="1877906" y="1561972"/>
            <a:chExt cx="987447" cy="795728"/>
          </a:xfrm>
        </p:grpSpPr>
        <p:sp>
          <p:nvSpPr>
            <p:cNvPr id="34" name="Google Shape;1719;p69">
              <a:extLst>
                <a:ext uri="{FF2B5EF4-FFF2-40B4-BE49-F238E27FC236}">
                  <a16:creationId xmlns:a16="http://schemas.microsoft.com/office/drawing/2014/main" id="{24F9F085-DF72-4FE9-8AF9-4D65F5BEE5CC}"/>
                </a:ext>
              </a:extLst>
            </p:cNvPr>
            <p:cNvSpPr/>
            <p:nvPr/>
          </p:nvSpPr>
          <p:spPr>
            <a:xfrm>
              <a:off x="1877906" y="1561972"/>
              <a:ext cx="987447" cy="795728"/>
            </a:xfrm>
            <a:custGeom>
              <a:avLst/>
              <a:gdLst/>
              <a:ahLst/>
              <a:cxnLst/>
              <a:rect l="l" t="t" r="r" b="b"/>
              <a:pathLst>
                <a:path w="35966" h="28983" extrusionOk="0">
                  <a:moveTo>
                    <a:pt x="26416" y="1"/>
                  </a:moveTo>
                  <a:lnTo>
                    <a:pt x="24862" y="1304"/>
                  </a:lnTo>
                  <a:lnTo>
                    <a:pt x="21579" y="4036"/>
                  </a:lnTo>
                  <a:lnTo>
                    <a:pt x="1830" y="20477"/>
                  </a:lnTo>
                  <a:lnTo>
                    <a:pt x="0" y="22006"/>
                  </a:lnTo>
                  <a:cubicBezTo>
                    <a:pt x="0" y="22006"/>
                    <a:pt x="5442" y="28982"/>
                    <a:pt x="13386" y="28982"/>
                  </a:cubicBezTo>
                  <a:cubicBezTo>
                    <a:pt x="14965" y="28982"/>
                    <a:pt x="16643" y="28707"/>
                    <a:pt x="18396" y="28046"/>
                  </a:cubicBezTo>
                  <a:cubicBezTo>
                    <a:pt x="20301" y="27319"/>
                    <a:pt x="22306" y="26141"/>
                    <a:pt x="24361" y="24387"/>
                  </a:cubicBezTo>
                  <a:cubicBezTo>
                    <a:pt x="35965" y="14387"/>
                    <a:pt x="26417" y="1"/>
                    <a:pt x="2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20;p69">
              <a:extLst>
                <a:ext uri="{FF2B5EF4-FFF2-40B4-BE49-F238E27FC236}">
                  <a16:creationId xmlns:a16="http://schemas.microsoft.com/office/drawing/2014/main" id="{91E24D94-7F90-92C5-62C0-40E8DE36B0DE}"/>
                </a:ext>
              </a:extLst>
            </p:cNvPr>
            <p:cNvSpPr/>
            <p:nvPr/>
          </p:nvSpPr>
          <p:spPr>
            <a:xfrm>
              <a:off x="1928122" y="1597773"/>
              <a:ext cx="729424" cy="698730"/>
            </a:xfrm>
            <a:custGeom>
              <a:avLst/>
              <a:gdLst/>
              <a:ahLst/>
              <a:cxnLst/>
              <a:rect l="l" t="t" r="r" b="b"/>
              <a:pathLst>
                <a:path w="26568" h="25450" extrusionOk="0">
                  <a:moveTo>
                    <a:pt x="23033" y="0"/>
                  </a:moveTo>
                  <a:lnTo>
                    <a:pt x="19750" y="2732"/>
                  </a:lnTo>
                  <a:lnTo>
                    <a:pt x="1" y="19173"/>
                  </a:lnTo>
                  <a:cubicBezTo>
                    <a:pt x="552" y="19875"/>
                    <a:pt x="4938" y="25088"/>
                    <a:pt x="11129" y="25439"/>
                  </a:cubicBezTo>
                  <a:cubicBezTo>
                    <a:pt x="11295" y="25446"/>
                    <a:pt x="11463" y="25449"/>
                    <a:pt x="11631" y="25449"/>
                  </a:cubicBezTo>
                  <a:cubicBezTo>
                    <a:pt x="13319" y="25449"/>
                    <a:pt x="15130" y="25097"/>
                    <a:pt x="17043" y="24186"/>
                  </a:cubicBezTo>
                  <a:cubicBezTo>
                    <a:pt x="18372" y="23559"/>
                    <a:pt x="19750" y="22657"/>
                    <a:pt x="21179" y="21404"/>
                  </a:cubicBezTo>
                  <a:cubicBezTo>
                    <a:pt x="21480" y="21128"/>
                    <a:pt x="21755" y="20852"/>
                    <a:pt x="22031" y="20602"/>
                  </a:cubicBezTo>
                  <a:cubicBezTo>
                    <a:pt x="22958" y="19649"/>
                    <a:pt x="23685" y="18672"/>
                    <a:pt x="24262" y="17669"/>
                  </a:cubicBezTo>
                  <a:cubicBezTo>
                    <a:pt x="25339" y="15840"/>
                    <a:pt x="25866" y="13935"/>
                    <a:pt x="26041" y="12080"/>
                  </a:cubicBezTo>
                  <a:cubicBezTo>
                    <a:pt x="26567" y="6516"/>
                    <a:pt x="23886" y="1429"/>
                    <a:pt x="2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21;p69">
              <a:extLst>
                <a:ext uri="{FF2B5EF4-FFF2-40B4-BE49-F238E27FC236}">
                  <a16:creationId xmlns:a16="http://schemas.microsoft.com/office/drawing/2014/main" id="{7EC63DC7-5958-61AF-D908-836B97DBDA38}"/>
                </a:ext>
              </a:extLst>
            </p:cNvPr>
            <p:cNvSpPr/>
            <p:nvPr/>
          </p:nvSpPr>
          <p:spPr>
            <a:xfrm>
              <a:off x="2294893" y="2122686"/>
              <a:ext cx="66771" cy="60264"/>
            </a:xfrm>
            <a:custGeom>
              <a:avLst/>
              <a:gdLst/>
              <a:ahLst/>
              <a:cxnLst/>
              <a:rect l="l" t="t" r="r" b="b"/>
              <a:pathLst>
                <a:path w="2432" h="2195" extrusionOk="0">
                  <a:moveTo>
                    <a:pt x="1227" y="0"/>
                  </a:moveTo>
                  <a:cubicBezTo>
                    <a:pt x="960" y="0"/>
                    <a:pt x="692" y="101"/>
                    <a:pt x="476" y="305"/>
                  </a:cubicBezTo>
                  <a:cubicBezTo>
                    <a:pt x="25" y="706"/>
                    <a:pt x="0" y="1408"/>
                    <a:pt x="426" y="1859"/>
                  </a:cubicBezTo>
                  <a:cubicBezTo>
                    <a:pt x="636" y="2081"/>
                    <a:pt x="928" y="2195"/>
                    <a:pt x="1219" y="2195"/>
                  </a:cubicBezTo>
                  <a:cubicBezTo>
                    <a:pt x="1486" y="2195"/>
                    <a:pt x="1752" y="2100"/>
                    <a:pt x="1955" y="1909"/>
                  </a:cubicBezTo>
                  <a:cubicBezTo>
                    <a:pt x="2406" y="1483"/>
                    <a:pt x="2431" y="806"/>
                    <a:pt x="2030" y="355"/>
                  </a:cubicBezTo>
                  <a:cubicBezTo>
                    <a:pt x="1808" y="120"/>
                    <a:pt x="1518" y="0"/>
                    <a:pt x="1227"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2;p69">
              <a:extLst>
                <a:ext uri="{FF2B5EF4-FFF2-40B4-BE49-F238E27FC236}">
                  <a16:creationId xmlns:a16="http://schemas.microsoft.com/office/drawing/2014/main" id="{0D8C482F-6755-F5E3-CF15-247AE2A6A808}"/>
                </a:ext>
              </a:extLst>
            </p:cNvPr>
            <p:cNvSpPr/>
            <p:nvPr/>
          </p:nvSpPr>
          <p:spPr>
            <a:xfrm>
              <a:off x="2482740" y="1962870"/>
              <a:ext cx="66771" cy="60264"/>
            </a:xfrm>
            <a:custGeom>
              <a:avLst/>
              <a:gdLst/>
              <a:ahLst/>
              <a:cxnLst/>
              <a:rect l="l" t="t" r="r" b="b"/>
              <a:pathLst>
                <a:path w="2432" h="2195" extrusionOk="0">
                  <a:moveTo>
                    <a:pt x="1215" y="0"/>
                  </a:moveTo>
                  <a:cubicBezTo>
                    <a:pt x="946" y="0"/>
                    <a:pt x="680" y="95"/>
                    <a:pt x="477" y="286"/>
                  </a:cubicBezTo>
                  <a:cubicBezTo>
                    <a:pt x="25" y="712"/>
                    <a:pt x="0" y="1389"/>
                    <a:pt x="426" y="1840"/>
                  </a:cubicBezTo>
                  <a:cubicBezTo>
                    <a:pt x="636" y="2075"/>
                    <a:pt x="926" y="2195"/>
                    <a:pt x="1217" y="2195"/>
                  </a:cubicBezTo>
                  <a:cubicBezTo>
                    <a:pt x="1484" y="2195"/>
                    <a:pt x="1751" y="2094"/>
                    <a:pt x="1955" y="1890"/>
                  </a:cubicBezTo>
                  <a:cubicBezTo>
                    <a:pt x="2406" y="1489"/>
                    <a:pt x="2431" y="787"/>
                    <a:pt x="2030" y="336"/>
                  </a:cubicBezTo>
                  <a:cubicBezTo>
                    <a:pt x="1808" y="114"/>
                    <a:pt x="1510" y="0"/>
                    <a:pt x="1215"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3;p69">
              <a:extLst>
                <a:ext uri="{FF2B5EF4-FFF2-40B4-BE49-F238E27FC236}">
                  <a16:creationId xmlns:a16="http://schemas.microsoft.com/office/drawing/2014/main" id="{4FCAECF8-5847-A3D4-10D6-4B44325C3D7D}"/>
                </a:ext>
              </a:extLst>
            </p:cNvPr>
            <p:cNvSpPr/>
            <p:nvPr/>
          </p:nvSpPr>
          <p:spPr>
            <a:xfrm>
              <a:off x="2411851" y="2060170"/>
              <a:ext cx="71603" cy="62652"/>
            </a:xfrm>
            <a:custGeom>
              <a:avLst/>
              <a:gdLst/>
              <a:ahLst/>
              <a:cxnLst/>
              <a:rect l="l" t="t" r="r" b="b"/>
              <a:pathLst>
                <a:path w="2608" h="2282" fill="none" extrusionOk="0">
                  <a:moveTo>
                    <a:pt x="1" y="1955"/>
                  </a:moveTo>
                  <a:cubicBezTo>
                    <a:pt x="252" y="2181"/>
                    <a:pt x="602" y="2281"/>
                    <a:pt x="928" y="2256"/>
                  </a:cubicBezTo>
                  <a:cubicBezTo>
                    <a:pt x="1429" y="2231"/>
                    <a:pt x="1956" y="1930"/>
                    <a:pt x="2257" y="1504"/>
                  </a:cubicBezTo>
                  <a:cubicBezTo>
                    <a:pt x="2607" y="1003"/>
                    <a:pt x="2582" y="376"/>
                    <a:pt x="2282" y="0"/>
                  </a:cubicBezTo>
                </a:path>
              </a:pathLst>
            </a:custGeom>
            <a:noFill/>
            <a:ln w="12525" cap="rnd" cmpd="sng">
              <a:solidFill>
                <a:srgbClr val="4130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24;p69">
              <a:extLst>
                <a:ext uri="{FF2B5EF4-FFF2-40B4-BE49-F238E27FC236}">
                  <a16:creationId xmlns:a16="http://schemas.microsoft.com/office/drawing/2014/main" id="{5B46181B-0BE3-58B9-AFE4-EC6AD2D9D5D1}"/>
                </a:ext>
              </a:extLst>
            </p:cNvPr>
            <p:cNvSpPr/>
            <p:nvPr/>
          </p:nvSpPr>
          <p:spPr>
            <a:xfrm>
              <a:off x="2221259" y="2187479"/>
              <a:ext cx="174806" cy="109024"/>
            </a:xfrm>
            <a:custGeom>
              <a:avLst/>
              <a:gdLst/>
              <a:ahLst/>
              <a:cxnLst/>
              <a:rect l="l" t="t" r="r" b="b"/>
              <a:pathLst>
                <a:path w="6367" h="3971" extrusionOk="0">
                  <a:moveTo>
                    <a:pt x="3345" y="0"/>
                  </a:moveTo>
                  <a:cubicBezTo>
                    <a:pt x="3093" y="0"/>
                    <a:pt x="2837" y="33"/>
                    <a:pt x="2582" y="100"/>
                  </a:cubicBezTo>
                  <a:cubicBezTo>
                    <a:pt x="953" y="526"/>
                    <a:pt x="1" y="2205"/>
                    <a:pt x="427" y="3809"/>
                  </a:cubicBezTo>
                  <a:cubicBezTo>
                    <a:pt x="427" y="3860"/>
                    <a:pt x="452" y="3910"/>
                    <a:pt x="452" y="3960"/>
                  </a:cubicBezTo>
                  <a:cubicBezTo>
                    <a:pt x="618" y="3967"/>
                    <a:pt x="786" y="3970"/>
                    <a:pt x="954" y="3970"/>
                  </a:cubicBezTo>
                  <a:cubicBezTo>
                    <a:pt x="2642" y="3970"/>
                    <a:pt x="4453" y="3618"/>
                    <a:pt x="6366" y="2707"/>
                  </a:cubicBezTo>
                  <a:cubicBezTo>
                    <a:pt x="6341" y="2556"/>
                    <a:pt x="6316" y="2406"/>
                    <a:pt x="6266" y="2256"/>
                  </a:cubicBezTo>
                  <a:cubicBezTo>
                    <a:pt x="5908" y="906"/>
                    <a:pt x="4680" y="0"/>
                    <a:pt x="3345" y="0"/>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5;p69">
              <a:extLst>
                <a:ext uri="{FF2B5EF4-FFF2-40B4-BE49-F238E27FC236}">
                  <a16:creationId xmlns:a16="http://schemas.microsoft.com/office/drawing/2014/main" id="{F9610361-6EE3-C2DB-2F39-F9E353EC532B}"/>
                </a:ext>
              </a:extLst>
            </p:cNvPr>
            <p:cNvSpPr/>
            <p:nvPr/>
          </p:nvSpPr>
          <p:spPr>
            <a:xfrm>
              <a:off x="2546051" y="1929238"/>
              <a:ext cx="97026" cy="153666"/>
            </a:xfrm>
            <a:custGeom>
              <a:avLst/>
              <a:gdLst/>
              <a:ahLst/>
              <a:cxnLst/>
              <a:rect l="l" t="t" r="r" b="b"/>
              <a:pathLst>
                <a:path w="3534" h="5597" extrusionOk="0">
                  <a:moveTo>
                    <a:pt x="3361" y="1"/>
                  </a:moveTo>
                  <a:cubicBezTo>
                    <a:pt x="3094" y="1"/>
                    <a:pt x="2829" y="46"/>
                    <a:pt x="2582" y="108"/>
                  </a:cubicBezTo>
                  <a:cubicBezTo>
                    <a:pt x="953" y="534"/>
                    <a:pt x="0" y="2188"/>
                    <a:pt x="426" y="3817"/>
                  </a:cubicBezTo>
                  <a:cubicBezTo>
                    <a:pt x="627" y="4594"/>
                    <a:pt x="1128" y="5220"/>
                    <a:pt x="1755" y="5596"/>
                  </a:cubicBezTo>
                  <a:cubicBezTo>
                    <a:pt x="2832" y="3767"/>
                    <a:pt x="3359" y="1862"/>
                    <a:pt x="3534" y="7"/>
                  </a:cubicBezTo>
                  <a:cubicBezTo>
                    <a:pt x="3476" y="3"/>
                    <a:pt x="3419" y="1"/>
                    <a:pt x="3361"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69;p65">
            <a:extLst>
              <a:ext uri="{FF2B5EF4-FFF2-40B4-BE49-F238E27FC236}">
                <a16:creationId xmlns:a16="http://schemas.microsoft.com/office/drawing/2014/main" id="{2CA2BE66-E333-FAD9-FB24-D9C8416D2FA1}"/>
              </a:ext>
            </a:extLst>
          </p:cNvPr>
          <p:cNvGrpSpPr/>
          <p:nvPr/>
        </p:nvGrpSpPr>
        <p:grpSpPr>
          <a:xfrm>
            <a:off x="885759" y="673868"/>
            <a:ext cx="694275" cy="578150"/>
            <a:chOff x="3503900" y="2633825"/>
            <a:chExt cx="694275" cy="578150"/>
          </a:xfrm>
        </p:grpSpPr>
        <p:sp>
          <p:nvSpPr>
            <p:cNvPr id="42" name="Google Shape;1470;p65">
              <a:extLst>
                <a:ext uri="{FF2B5EF4-FFF2-40B4-BE49-F238E27FC236}">
                  <a16:creationId xmlns:a16="http://schemas.microsoft.com/office/drawing/2014/main" id="{0AB5174A-1DAC-2986-55BC-37664B78EC79}"/>
                </a:ext>
              </a:extLst>
            </p:cNvPr>
            <p:cNvSpPr/>
            <p:nvPr/>
          </p:nvSpPr>
          <p:spPr>
            <a:xfrm>
              <a:off x="3503900" y="2633825"/>
              <a:ext cx="694275" cy="578150"/>
            </a:xfrm>
            <a:custGeom>
              <a:avLst/>
              <a:gdLst/>
              <a:ahLst/>
              <a:cxnLst/>
              <a:rect l="l" t="t" r="r" b="b"/>
              <a:pathLst>
                <a:path w="27771" h="23126" extrusionOk="0">
                  <a:moveTo>
                    <a:pt x="8041" y="0"/>
                  </a:moveTo>
                  <a:cubicBezTo>
                    <a:pt x="7205" y="0"/>
                    <a:pt x="6316" y="231"/>
                    <a:pt x="5339" y="764"/>
                  </a:cubicBezTo>
                  <a:cubicBezTo>
                    <a:pt x="1855" y="2719"/>
                    <a:pt x="1" y="7130"/>
                    <a:pt x="352" y="10990"/>
                  </a:cubicBezTo>
                  <a:cubicBezTo>
                    <a:pt x="452" y="11942"/>
                    <a:pt x="652" y="12869"/>
                    <a:pt x="1003" y="13747"/>
                  </a:cubicBezTo>
                  <a:cubicBezTo>
                    <a:pt x="1655" y="15526"/>
                    <a:pt x="2783" y="17155"/>
                    <a:pt x="4186" y="18534"/>
                  </a:cubicBezTo>
                  <a:cubicBezTo>
                    <a:pt x="4362" y="18734"/>
                    <a:pt x="4562" y="18935"/>
                    <a:pt x="4788" y="19110"/>
                  </a:cubicBezTo>
                  <a:cubicBezTo>
                    <a:pt x="7548" y="21569"/>
                    <a:pt x="11231" y="23126"/>
                    <a:pt x="14784" y="23126"/>
                  </a:cubicBezTo>
                  <a:cubicBezTo>
                    <a:pt x="15071" y="23126"/>
                    <a:pt x="15356" y="23116"/>
                    <a:pt x="15640" y="23095"/>
                  </a:cubicBezTo>
                  <a:cubicBezTo>
                    <a:pt x="16643" y="23045"/>
                    <a:pt x="17595" y="22844"/>
                    <a:pt x="18522" y="22519"/>
                  </a:cubicBezTo>
                  <a:cubicBezTo>
                    <a:pt x="19600" y="22143"/>
                    <a:pt x="20703" y="21591"/>
                    <a:pt x="21730" y="20889"/>
                  </a:cubicBezTo>
                  <a:cubicBezTo>
                    <a:pt x="24437" y="19085"/>
                    <a:pt x="26718" y="16378"/>
                    <a:pt x="27269" y="13320"/>
                  </a:cubicBezTo>
                  <a:cubicBezTo>
                    <a:pt x="27770" y="10438"/>
                    <a:pt x="26367" y="7130"/>
                    <a:pt x="23610" y="6153"/>
                  </a:cubicBezTo>
                  <a:cubicBezTo>
                    <a:pt x="23184" y="6002"/>
                    <a:pt x="22733" y="5902"/>
                    <a:pt x="22282" y="5827"/>
                  </a:cubicBezTo>
                  <a:cubicBezTo>
                    <a:pt x="20126" y="5526"/>
                    <a:pt x="17820" y="5877"/>
                    <a:pt x="15966" y="4649"/>
                  </a:cubicBezTo>
                  <a:cubicBezTo>
                    <a:pt x="13635" y="3120"/>
                    <a:pt x="11580" y="664"/>
                    <a:pt x="9049" y="112"/>
                  </a:cubicBezTo>
                  <a:cubicBezTo>
                    <a:pt x="8720" y="39"/>
                    <a:pt x="83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71;p65">
              <a:extLst>
                <a:ext uri="{FF2B5EF4-FFF2-40B4-BE49-F238E27FC236}">
                  <a16:creationId xmlns:a16="http://schemas.microsoft.com/office/drawing/2014/main" id="{37A9F9F7-0B57-9AC4-DF52-F75D9EBE5263}"/>
                </a:ext>
              </a:extLst>
            </p:cNvPr>
            <p:cNvSpPr/>
            <p:nvPr/>
          </p:nvSpPr>
          <p:spPr>
            <a:xfrm>
              <a:off x="3913000" y="2653550"/>
              <a:ext cx="144825" cy="121825"/>
            </a:xfrm>
            <a:custGeom>
              <a:avLst/>
              <a:gdLst/>
              <a:ahLst/>
              <a:cxnLst/>
              <a:rect l="l" t="t" r="r" b="b"/>
              <a:pathLst>
                <a:path w="5793" h="4873" extrusionOk="0">
                  <a:moveTo>
                    <a:pt x="3963" y="0"/>
                  </a:moveTo>
                  <a:cubicBezTo>
                    <a:pt x="2309" y="1053"/>
                    <a:pt x="1131" y="2657"/>
                    <a:pt x="153" y="4361"/>
                  </a:cubicBezTo>
                  <a:cubicBezTo>
                    <a:pt x="0" y="4609"/>
                    <a:pt x="197" y="4872"/>
                    <a:pt x="432" y="4872"/>
                  </a:cubicBezTo>
                  <a:cubicBezTo>
                    <a:pt x="506" y="4872"/>
                    <a:pt x="583" y="4847"/>
                    <a:pt x="654" y="4787"/>
                  </a:cubicBezTo>
                  <a:cubicBezTo>
                    <a:pt x="2208" y="3584"/>
                    <a:pt x="4038" y="2682"/>
                    <a:pt x="5792" y="1930"/>
                  </a:cubicBezTo>
                  <a:cubicBezTo>
                    <a:pt x="5366" y="1178"/>
                    <a:pt x="4639" y="551"/>
                    <a:pt x="3963"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72;p65">
              <a:extLst>
                <a:ext uri="{FF2B5EF4-FFF2-40B4-BE49-F238E27FC236}">
                  <a16:creationId xmlns:a16="http://schemas.microsoft.com/office/drawing/2014/main" id="{45F92C06-F47A-B9D2-465B-49FD22BBB2F8}"/>
                </a:ext>
              </a:extLst>
            </p:cNvPr>
            <p:cNvSpPr/>
            <p:nvPr/>
          </p:nvSpPr>
          <p:spPr>
            <a:xfrm>
              <a:off x="3526475" y="2941125"/>
              <a:ext cx="143500" cy="156050"/>
            </a:xfrm>
            <a:custGeom>
              <a:avLst/>
              <a:gdLst/>
              <a:ahLst/>
              <a:cxnLst/>
              <a:rect l="l" t="t" r="r" b="b"/>
              <a:pathLst>
                <a:path w="5740" h="6242" extrusionOk="0">
                  <a:moveTo>
                    <a:pt x="2066" y="1"/>
                  </a:moveTo>
                  <a:cubicBezTo>
                    <a:pt x="1311" y="1"/>
                    <a:pt x="579" y="273"/>
                    <a:pt x="0" y="753"/>
                  </a:cubicBezTo>
                  <a:cubicBezTo>
                    <a:pt x="25" y="978"/>
                    <a:pt x="50" y="1229"/>
                    <a:pt x="100" y="1455"/>
                  </a:cubicBezTo>
                  <a:cubicBezTo>
                    <a:pt x="752" y="3234"/>
                    <a:pt x="1880" y="4863"/>
                    <a:pt x="3283" y="6242"/>
                  </a:cubicBezTo>
                  <a:cubicBezTo>
                    <a:pt x="4085" y="5941"/>
                    <a:pt x="4762" y="5264"/>
                    <a:pt x="5113" y="4387"/>
                  </a:cubicBezTo>
                  <a:cubicBezTo>
                    <a:pt x="5739" y="2708"/>
                    <a:pt x="4887" y="853"/>
                    <a:pt x="3233" y="226"/>
                  </a:cubicBezTo>
                  <a:cubicBezTo>
                    <a:pt x="2850" y="73"/>
                    <a:pt x="2455" y="1"/>
                    <a:pt x="2066"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73;p65">
              <a:extLst>
                <a:ext uri="{FF2B5EF4-FFF2-40B4-BE49-F238E27FC236}">
                  <a16:creationId xmlns:a16="http://schemas.microsoft.com/office/drawing/2014/main" id="{0A420CEA-7F7B-A65D-53CE-8C77A98F24C2}"/>
                </a:ext>
              </a:extLst>
            </p:cNvPr>
            <p:cNvSpPr/>
            <p:nvPr/>
          </p:nvSpPr>
          <p:spPr>
            <a:xfrm>
              <a:off x="3888625" y="3104200"/>
              <a:ext cx="158550" cy="107000"/>
            </a:xfrm>
            <a:custGeom>
              <a:avLst/>
              <a:gdLst/>
              <a:ahLst/>
              <a:cxnLst/>
              <a:rect l="l" t="t" r="r" b="b"/>
              <a:pathLst>
                <a:path w="6342" h="4280" extrusionOk="0">
                  <a:moveTo>
                    <a:pt x="3310" y="1"/>
                  </a:moveTo>
                  <a:cubicBezTo>
                    <a:pt x="2014" y="1"/>
                    <a:pt x="785" y="804"/>
                    <a:pt x="301" y="2099"/>
                  </a:cubicBezTo>
                  <a:cubicBezTo>
                    <a:pt x="0" y="2826"/>
                    <a:pt x="25" y="3603"/>
                    <a:pt x="251" y="4280"/>
                  </a:cubicBezTo>
                  <a:cubicBezTo>
                    <a:pt x="1254" y="4230"/>
                    <a:pt x="2206" y="4029"/>
                    <a:pt x="3133" y="3704"/>
                  </a:cubicBezTo>
                  <a:cubicBezTo>
                    <a:pt x="4211" y="3328"/>
                    <a:pt x="5314" y="2776"/>
                    <a:pt x="6341" y="2074"/>
                  </a:cubicBezTo>
                  <a:cubicBezTo>
                    <a:pt x="6041" y="1247"/>
                    <a:pt x="5364" y="546"/>
                    <a:pt x="4462" y="220"/>
                  </a:cubicBezTo>
                  <a:cubicBezTo>
                    <a:pt x="4084" y="71"/>
                    <a:pt x="3694" y="1"/>
                    <a:pt x="3310" y="1"/>
                  </a:cubicBezTo>
                  <a:close/>
                </a:path>
              </a:pathLst>
            </a:custGeom>
            <a:solidFill>
              <a:srgbClr val="FFB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74;p65">
              <a:extLst>
                <a:ext uri="{FF2B5EF4-FFF2-40B4-BE49-F238E27FC236}">
                  <a16:creationId xmlns:a16="http://schemas.microsoft.com/office/drawing/2014/main" id="{A9C7F5E9-9B5E-F945-FB64-0941FA75564C}"/>
                </a:ext>
              </a:extLst>
            </p:cNvPr>
            <p:cNvSpPr/>
            <p:nvPr/>
          </p:nvSpPr>
          <p:spPr>
            <a:xfrm>
              <a:off x="3670575" y="2947400"/>
              <a:ext cx="65200" cy="57400"/>
            </a:xfrm>
            <a:custGeom>
              <a:avLst/>
              <a:gdLst/>
              <a:ahLst/>
              <a:cxnLst/>
              <a:rect l="l" t="t" r="r" b="b"/>
              <a:pathLst>
                <a:path w="2608" h="2296" extrusionOk="0">
                  <a:moveTo>
                    <a:pt x="1296" y="1"/>
                  </a:moveTo>
                  <a:cubicBezTo>
                    <a:pt x="831" y="1"/>
                    <a:pt x="401" y="286"/>
                    <a:pt x="226" y="752"/>
                  </a:cubicBezTo>
                  <a:cubicBezTo>
                    <a:pt x="1" y="1329"/>
                    <a:pt x="301" y="2006"/>
                    <a:pt x="903" y="2231"/>
                  </a:cubicBezTo>
                  <a:cubicBezTo>
                    <a:pt x="1028" y="2275"/>
                    <a:pt x="1159" y="2296"/>
                    <a:pt x="1288" y="2296"/>
                  </a:cubicBezTo>
                  <a:cubicBezTo>
                    <a:pt x="1753" y="2296"/>
                    <a:pt x="2205" y="2025"/>
                    <a:pt x="2382" y="1554"/>
                  </a:cubicBezTo>
                  <a:cubicBezTo>
                    <a:pt x="2607" y="953"/>
                    <a:pt x="2306" y="301"/>
                    <a:pt x="1705" y="76"/>
                  </a:cubicBezTo>
                  <a:cubicBezTo>
                    <a:pt x="1569" y="25"/>
                    <a:pt x="1431" y="1"/>
                    <a:pt x="1296" y="1"/>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75;p65">
              <a:extLst>
                <a:ext uri="{FF2B5EF4-FFF2-40B4-BE49-F238E27FC236}">
                  <a16:creationId xmlns:a16="http://schemas.microsoft.com/office/drawing/2014/main" id="{B11B730E-605E-BF6D-D85B-0034734F800F}"/>
                </a:ext>
              </a:extLst>
            </p:cNvPr>
            <p:cNvSpPr/>
            <p:nvPr/>
          </p:nvSpPr>
          <p:spPr>
            <a:xfrm>
              <a:off x="3887375" y="3040150"/>
              <a:ext cx="64550" cy="57650"/>
            </a:xfrm>
            <a:custGeom>
              <a:avLst/>
              <a:gdLst/>
              <a:ahLst/>
              <a:cxnLst/>
              <a:rect l="l" t="t" r="r" b="b"/>
              <a:pathLst>
                <a:path w="2582" h="2306" extrusionOk="0">
                  <a:moveTo>
                    <a:pt x="1296" y="0"/>
                  </a:moveTo>
                  <a:cubicBezTo>
                    <a:pt x="831" y="0"/>
                    <a:pt x="401" y="286"/>
                    <a:pt x="226" y="752"/>
                  </a:cubicBezTo>
                  <a:cubicBezTo>
                    <a:pt x="0" y="1353"/>
                    <a:pt x="301" y="2005"/>
                    <a:pt x="903" y="2230"/>
                  </a:cubicBezTo>
                  <a:cubicBezTo>
                    <a:pt x="1032" y="2281"/>
                    <a:pt x="1167" y="2305"/>
                    <a:pt x="1301" y="2305"/>
                  </a:cubicBezTo>
                  <a:cubicBezTo>
                    <a:pt x="1761" y="2305"/>
                    <a:pt x="2206" y="2020"/>
                    <a:pt x="2381" y="1554"/>
                  </a:cubicBezTo>
                  <a:cubicBezTo>
                    <a:pt x="2582" y="977"/>
                    <a:pt x="2306" y="301"/>
                    <a:pt x="1705" y="75"/>
                  </a:cubicBezTo>
                  <a:cubicBezTo>
                    <a:pt x="1569" y="24"/>
                    <a:pt x="1431" y="0"/>
                    <a:pt x="1296" y="0"/>
                  </a:cubicBezTo>
                  <a:close/>
                </a:path>
              </a:pathLst>
            </a:custGeom>
            <a:solidFill>
              <a:srgbClr val="4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76;p65">
              <a:extLst>
                <a:ext uri="{FF2B5EF4-FFF2-40B4-BE49-F238E27FC236}">
                  <a16:creationId xmlns:a16="http://schemas.microsoft.com/office/drawing/2014/main" id="{1D14EFF4-6C1C-8E41-8CBF-736A34AB64A9}"/>
                </a:ext>
              </a:extLst>
            </p:cNvPr>
            <p:cNvSpPr/>
            <p:nvPr/>
          </p:nvSpPr>
          <p:spPr>
            <a:xfrm>
              <a:off x="3769575" y="3031350"/>
              <a:ext cx="74575" cy="49525"/>
            </a:xfrm>
            <a:custGeom>
              <a:avLst/>
              <a:gdLst/>
              <a:ahLst/>
              <a:cxnLst/>
              <a:rect l="l" t="t" r="r" b="b"/>
              <a:pathLst>
                <a:path w="2983" h="1981" fill="none" extrusionOk="0">
                  <a:moveTo>
                    <a:pt x="101" y="1"/>
                  </a:moveTo>
                  <a:cubicBezTo>
                    <a:pt x="0" y="327"/>
                    <a:pt x="51" y="703"/>
                    <a:pt x="226" y="1003"/>
                  </a:cubicBezTo>
                  <a:cubicBezTo>
                    <a:pt x="502" y="1480"/>
                    <a:pt x="1028" y="1805"/>
                    <a:pt x="1554" y="1881"/>
                  </a:cubicBezTo>
                  <a:cubicBezTo>
                    <a:pt x="2206" y="1981"/>
                    <a:pt x="2782" y="1680"/>
                    <a:pt x="2983" y="1229"/>
                  </a:cubicBezTo>
                </a:path>
              </a:pathLst>
            </a:custGeom>
            <a:noFill/>
            <a:ln w="13150" cap="rnd" cmpd="sng">
              <a:solidFill>
                <a:srgbClr val="4130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666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42"/>
          <p:cNvSpPr txBox="1">
            <a:spLocks noGrp="1"/>
          </p:cNvSpPr>
          <p:nvPr>
            <p:ph type="subTitle" idx="1"/>
          </p:nvPr>
        </p:nvSpPr>
        <p:spPr>
          <a:xfrm>
            <a:off x="1360807" y="1226173"/>
            <a:ext cx="6223218" cy="3794062"/>
          </a:xfrm>
          <a:prstGeom prst="rect">
            <a:avLst/>
          </a:prstGeom>
        </p:spPr>
        <p:txBody>
          <a:bodyPr spcFirstLastPara="1" wrap="square" lIns="91425" tIns="91425" rIns="91425" bIns="91425" anchor="ctr" anchorCtr="0">
            <a:noAutofit/>
          </a:bodyPr>
          <a:lstStyle/>
          <a:p>
            <a:pPr marL="0" lvl="0" indent="0" algn="just">
              <a:lnSpc>
                <a:spcPct val="107000"/>
              </a:lnSpc>
            </a:pPr>
            <a:endParaRPr lang="es-MX" sz="1000" b="1" kern="100" dirty="0">
              <a:solidFill>
                <a:srgbClr val="2E75B6"/>
              </a:solidFill>
              <a:latin typeface="Arial Narrow" panose="020B0606020202030204" pitchFamily="34" charset="0"/>
              <a:ea typeface="Calibri" panose="020F0502020204030204" pitchFamily="34" charset="0"/>
              <a:cs typeface="Calibri" panose="020F0502020204030204" pitchFamily="34" charset="0"/>
            </a:endParaRPr>
          </a:p>
          <a:p>
            <a:pPr marL="0" lvl="0" indent="0" algn="just">
              <a:lnSpc>
                <a:spcPct val="107000"/>
              </a:lnSpc>
            </a:pPr>
            <a:endParaRPr lang="es-MX" sz="10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endParaRPr>
          </a:p>
          <a:p>
            <a:pPr marL="342900" lvl="0" indent="-342900" algn="just">
              <a:lnSpc>
                <a:spcPct val="107000"/>
              </a:lnSpc>
              <a:buFont typeface="Wingdings" panose="05000000000000000000" pitchFamily="2" charset="2"/>
              <a:buChar char=""/>
            </a:pPr>
            <a:endParaRPr lang="es-MX" sz="1000" b="1" kern="100" dirty="0">
              <a:solidFill>
                <a:srgbClr val="2E75B6"/>
              </a:solidFill>
              <a:latin typeface="Arial Narrow" panose="020B0606020202030204" pitchFamily="34" charset="0"/>
              <a:ea typeface="Calibri" panose="020F0502020204030204" pitchFamily="34" charset="0"/>
              <a:cs typeface="Calibri" panose="020F0502020204030204" pitchFamily="34" charset="0"/>
            </a:endParaRPr>
          </a:p>
          <a:p>
            <a:pPr marL="342900" lvl="0" indent="-342900" algn="just">
              <a:lnSpc>
                <a:spcPct val="107000"/>
              </a:lnSpc>
              <a:buFont typeface="Wingdings" panose="05000000000000000000" pitchFamily="2" charset="2"/>
              <a:buChar char=""/>
            </a:pP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Permiso de alimentación:</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La madre tiene derecho a disponer de una hora al día para ser uso de la lactancia  a su hijo/ja menor de dos años y pueda ser usado en cualquier en cualquier momento dentro de la jornada de trabajo o dividiéndolo en dos porciones, adelantando o postergando en una hora al inicio o término de la jornada  laboral, debiendo establecer con su jefatura la forma de uso y formalizando por medio del formulario que se encuentra en la link de la página del Hospital: </a:t>
            </a:r>
            <a:r>
              <a:rPr lang="es-MX" sz="1200"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hlinkClick r:id="rId3"/>
              </a:rPr>
              <a:t>https://www.hospitaliquique.cl/index.php?option=com_content&amp;view=article&amp;id=53&amp;Itemid=154</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y entregarlo a la oficina de personal con copia a la Unidad de Calidad de Vida. </a:t>
            </a: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MX" sz="1200" u="none" strike="noStrike"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896938">
              <a:lnSpc>
                <a:spcPct val="107000"/>
              </a:lnSpc>
            </a:pPr>
            <a:r>
              <a:rPr lang="es-MX" sz="1200" kern="100" dirty="0">
                <a:solidFill>
                  <a:srgbClr val="2E75B6"/>
                </a:solidFill>
                <a:latin typeface="Arial Narrow" panose="020B0606020202030204" pitchFamily="34" charset="0"/>
                <a:ea typeface="Calibri" panose="020F0502020204030204" pitchFamily="34" charset="0"/>
                <a:cs typeface="Calibri" panose="020F0502020204030204" pitchFamily="34" charset="0"/>
              </a:rPr>
              <a:t>	</a:t>
            </a: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El presente derecho es irrenunciable. </a:t>
            </a:r>
            <a:endParaRPr lang="es-MX"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96938" lvl="0" indent="-896938" algn="just">
              <a:lnSpc>
                <a:spcPct val="107000"/>
              </a:lnSpc>
            </a:pP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r>
              <a:rPr lang="es-MX" sz="12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El tiempo de alimentación se considera trabajado </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por quien se encuentre haciendo uso de este derecho. (tiempo de viaje, ida y vuelta): El tiempo adicional que ocupa la madre para alimentar al niño/ña se extenderá considerando el trayecto que debe recorrer, tomando en cuenta el tiempo que demora desde el lugar de trabajo a la sala cuna o donde se encuentre el niño/ña para amamantar o alimentar, en caso de que haga uso dentro de su jornada laboral, el valor del traslado ida y vuelta será cubierto por el empleador de manera desfasada. </a:t>
            </a: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MX" sz="10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endParaRPr lang="es-MX"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18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lang="en" dirty="0"/>
          </a:p>
        </p:txBody>
      </p:sp>
      <p:cxnSp>
        <p:nvCxnSpPr>
          <p:cNvPr id="545" name="Google Shape;545;p42"/>
          <p:cNvCxnSpPr/>
          <p:nvPr/>
        </p:nvCxnSpPr>
        <p:spPr>
          <a:xfrm rot="5400000">
            <a:off x="-437000" y="319500"/>
            <a:ext cx="3636900" cy="2947500"/>
          </a:xfrm>
          <a:prstGeom prst="curvedConnector3">
            <a:avLst>
              <a:gd name="adj1" fmla="val 50000"/>
            </a:avLst>
          </a:prstGeom>
          <a:noFill/>
          <a:ln w="38100" cap="flat" cmpd="sng">
            <a:solidFill>
              <a:schemeClr val="accent2"/>
            </a:solidFill>
            <a:prstDash val="dash"/>
            <a:round/>
            <a:headEnd type="none" w="med" len="med"/>
            <a:tailEnd type="none" w="med" len="med"/>
          </a:ln>
        </p:spPr>
      </p:cxnSp>
      <p:grpSp>
        <p:nvGrpSpPr>
          <p:cNvPr id="546" name="Google Shape;546;p42"/>
          <p:cNvGrpSpPr/>
          <p:nvPr/>
        </p:nvGrpSpPr>
        <p:grpSpPr>
          <a:xfrm rot="-1981241" flipH="1">
            <a:off x="1044498" y="775229"/>
            <a:ext cx="1287562" cy="732699"/>
            <a:chOff x="662100" y="3188175"/>
            <a:chExt cx="1216025" cy="732700"/>
          </a:xfrm>
        </p:grpSpPr>
        <p:sp>
          <p:nvSpPr>
            <p:cNvPr id="547" name="Google Shape;547;p42"/>
            <p:cNvSpPr/>
            <p:nvPr/>
          </p:nvSpPr>
          <p:spPr>
            <a:xfrm>
              <a:off x="662100" y="3188175"/>
              <a:ext cx="1216025" cy="614600"/>
            </a:xfrm>
            <a:custGeom>
              <a:avLst/>
              <a:gdLst/>
              <a:ahLst/>
              <a:cxnLst/>
              <a:rect l="l" t="t" r="r" b="b"/>
              <a:pathLst>
                <a:path w="48641" h="24584" extrusionOk="0">
                  <a:moveTo>
                    <a:pt x="14700" y="0"/>
                  </a:moveTo>
                  <a:cubicBezTo>
                    <a:pt x="12098" y="0"/>
                    <a:pt x="9975" y="2123"/>
                    <a:pt x="9975" y="4748"/>
                  </a:cubicBezTo>
                  <a:lnTo>
                    <a:pt x="9975" y="11710"/>
                  </a:lnTo>
                  <a:lnTo>
                    <a:pt x="4725" y="11710"/>
                  </a:lnTo>
                  <a:cubicBezTo>
                    <a:pt x="2123" y="11710"/>
                    <a:pt x="0" y="13832"/>
                    <a:pt x="0" y="16457"/>
                  </a:cubicBezTo>
                  <a:lnTo>
                    <a:pt x="0" y="19858"/>
                  </a:lnTo>
                  <a:cubicBezTo>
                    <a:pt x="0" y="22460"/>
                    <a:pt x="2123" y="24583"/>
                    <a:pt x="4725" y="24583"/>
                  </a:cubicBezTo>
                  <a:lnTo>
                    <a:pt x="5889" y="24583"/>
                  </a:lnTo>
                  <a:cubicBezTo>
                    <a:pt x="5980" y="21319"/>
                    <a:pt x="8651" y="18694"/>
                    <a:pt x="11938" y="18694"/>
                  </a:cubicBezTo>
                  <a:cubicBezTo>
                    <a:pt x="15225" y="18694"/>
                    <a:pt x="17895" y="21319"/>
                    <a:pt x="17987" y="24583"/>
                  </a:cubicBezTo>
                  <a:lnTo>
                    <a:pt x="31887" y="24583"/>
                  </a:lnTo>
                  <a:cubicBezTo>
                    <a:pt x="32001" y="21319"/>
                    <a:pt x="34649" y="18694"/>
                    <a:pt x="37936" y="18694"/>
                  </a:cubicBezTo>
                  <a:cubicBezTo>
                    <a:pt x="41223" y="18694"/>
                    <a:pt x="43893" y="21319"/>
                    <a:pt x="44007" y="24560"/>
                  </a:cubicBezTo>
                  <a:cubicBezTo>
                    <a:pt x="46564" y="24537"/>
                    <a:pt x="48641" y="22415"/>
                    <a:pt x="48641" y="19835"/>
                  </a:cubicBezTo>
                  <a:lnTo>
                    <a:pt x="48641" y="4725"/>
                  </a:lnTo>
                  <a:cubicBezTo>
                    <a:pt x="48641" y="2100"/>
                    <a:pt x="46518" y="0"/>
                    <a:pt x="4391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2"/>
            <p:cNvSpPr/>
            <p:nvPr/>
          </p:nvSpPr>
          <p:spPr>
            <a:xfrm>
              <a:off x="703750" y="3308000"/>
              <a:ext cx="1134450" cy="321300"/>
            </a:xfrm>
            <a:custGeom>
              <a:avLst/>
              <a:gdLst/>
              <a:ahLst/>
              <a:cxnLst/>
              <a:rect l="l" t="t" r="r" b="b"/>
              <a:pathLst>
                <a:path w="45378" h="12852" extrusionOk="0">
                  <a:moveTo>
                    <a:pt x="11299" y="1"/>
                  </a:moveTo>
                  <a:cubicBezTo>
                    <a:pt x="10386" y="1"/>
                    <a:pt x="9656" y="731"/>
                    <a:pt x="9656" y="1644"/>
                  </a:cubicBezTo>
                  <a:lnTo>
                    <a:pt x="9656" y="4360"/>
                  </a:lnTo>
                  <a:cubicBezTo>
                    <a:pt x="9656" y="5250"/>
                    <a:pt x="10386" y="5981"/>
                    <a:pt x="11299" y="5981"/>
                  </a:cubicBezTo>
                  <a:lnTo>
                    <a:pt x="14015" y="5981"/>
                  </a:lnTo>
                  <a:cubicBezTo>
                    <a:pt x="14905" y="5981"/>
                    <a:pt x="15636" y="5250"/>
                    <a:pt x="15636" y="4360"/>
                  </a:cubicBezTo>
                  <a:lnTo>
                    <a:pt x="15636" y="1644"/>
                  </a:lnTo>
                  <a:cubicBezTo>
                    <a:pt x="15636" y="731"/>
                    <a:pt x="14905" y="1"/>
                    <a:pt x="14015" y="1"/>
                  </a:cubicBezTo>
                  <a:close/>
                  <a:moveTo>
                    <a:pt x="18740" y="1"/>
                  </a:moveTo>
                  <a:cubicBezTo>
                    <a:pt x="17827" y="1"/>
                    <a:pt x="17097" y="731"/>
                    <a:pt x="17097" y="1644"/>
                  </a:cubicBezTo>
                  <a:lnTo>
                    <a:pt x="17097" y="4360"/>
                  </a:lnTo>
                  <a:cubicBezTo>
                    <a:pt x="17097" y="5250"/>
                    <a:pt x="17827" y="5981"/>
                    <a:pt x="18740" y="5981"/>
                  </a:cubicBezTo>
                  <a:lnTo>
                    <a:pt x="21456" y="5981"/>
                  </a:lnTo>
                  <a:cubicBezTo>
                    <a:pt x="22346" y="5981"/>
                    <a:pt x="23077" y="5250"/>
                    <a:pt x="23077" y="4360"/>
                  </a:cubicBezTo>
                  <a:lnTo>
                    <a:pt x="23077" y="1621"/>
                  </a:lnTo>
                  <a:cubicBezTo>
                    <a:pt x="23077" y="731"/>
                    <a:pt x="22346" y="1"/>
                    <a:pt x="21456" y="1"/>
                  </a:cubicBezTo>
                  <a:close/>
                  <a:moveTo>
                    <a:pt x="26158" y="1"/>
                  </a:moveTo>
                  <a:cubicBezTo>
                    <a:pt x="25268" y="1"/>
                    <a:pt x="24538" y="731"/>
                    <a:pt x="24538" y="1621"/>
                  </a:cubicBezTo>
                  <a:lnTo>
                    <a:pt x="24538" y="4360"/>
                  </a:lnTo>
                  <a:cubicBezTo>
                    <a:pt x="24538" y="5250"/>
                    <a:pt x="25268" y="5981"/>
                    <a:pt x="26158" y="5981"/>
                  </a:cubicBezTo>
                  <a:lnTo>
                    <a:pt x="28874" y="5981"/>
                  </a:lnTo>
                  <a:cubicBezTo>
                    <a:pt x="29787" y="5981"/>
                    <a:pt x="30518" y="5250"/>
                    <a:pt x="30518" y="4360"/>
                  </a:cubicBezTo>
                  <a:lnTo>
                    <a:pt x="30518" y="1621"/>
                  </a:lnTo>
                  <a:cubicBezTo>
                    <a:pt x="30518" y="731"/>
                    <a:pt x="29787" y="1"/>
                    <a:pt x="28874" y="1"/>
                  </a:cubicBezTo>
                  <a:close/>
                  <a:moveTo>
                    <a:pt x="33599" y="1"/>
                  </a:moveTo>
                  <a:cubicBezTo>
                    <a:pt x="32709" y="1"/>
                    <a:pt x="31979" y="731"/>
                    <a:pt x="31979" y="1621"/>
                  </a:cubicBezTo>
                  <a:lnTo>
                    <a:pt x="31979" y="4360"/>
                  </a:lnTo>
                  <a:cubicBezTo>
                    <a:pt x="31979" y="5250"/>
                    <a:pt x="32709" y="5981"/>
                    <a:pt x="33599" y="5981"/>
                  </a:cubicBezTo>
                  <a:lnTo>
                    <a:pt x="36316" y="5981"/>
                  </a:lnTo>
                  <a:cubicBezTo>
                    <a:pt x="37229" y="5981"/>
                    <a:pt x="37959" y="5250"/>
                    <a:pt x="37959" y="4360"/>
                  </a:cubicBezTo>
                  <a:lnTo>
                    <a:pt x="37959" y="1621"/>
                  </a:lnTo>
                  <a:cubicBezTo>
                    <a:pt x="37959" y="731"/>
                    <a:pt x="37229" y="1"/>
                    <a:pt x="36316" y="1"/>
                  </a:cubicBezTo>
                  <a:close/>
                  <a:moveTo>
                    <a:pt x="41040" y="1"/>
                  </a:moveTo>
                  <a:cubicBezTo>
                    <a:pt x="40150" y="1"/>
                    <a:pt x="39420" y="731"/>
                    <a:pt x="39420" y="1621"/>
                  </a:cubicBezTo>
                  <a:lnTo>
                    <a:pt x="39420" y="4360"/>
                  </a:lnTo>
                  <a:cubicBezTo>
                    <a:pt x="39420" y="5250"/>
                    <a:pt x="40150" y="5981"/>
                    <a:pt x="41040" y="5981"/>
                  </a:cubicBezTo>
                  <a:lnTo>
                    <a:pt x="43757" y="5981"/>
                  </a:lnTo>
                  <a:cubicBezTo>
                    <a:pt x="44647" y="5981"/>
                    <a:pt x="45377" y="5250"/>
                    <a:pt x="45377" y="4360"/>
                  </a:cubicBezTo>
                  <a:lnTo>
                    <a:pt x="45377" y="1621"/>
                  </a:lnTo>
                  <a:cubicBezTo>
                    <a:pt x="45377" y="731"/>
                    <a:pt x="44647" y="1"/>
                    <a:pt x="43757" y="1"/>
                  </a:cubicBezTo>
                  <a:close/>
                  <a:moveTo>
                    <a:pt x="1530" y="9747"/>
                  </a:moveTo>
                  <a:cubicBezTo>
                    <a:pt x="685" y="9747"/>
                    <a:pt x="0" y="10455"/>
                    <a:pt x="0" y="11299"/>
                  </a:cubicBezTo>
                  <a:cubicBezTo>
                    <a:pt x="0" y="12166"/>
                    <a:pt x="685" y="12851"/>
                    <a:pt x="1530" y="12851"/>
                  </a:cubicBezTo>
                  <a:cubicBezTo>
                    <a:pt x="2397" y="12851"/>
                    <a:pt x="3082" y="12166"/>
                    <a:pt x="3082" y="11299"/>
                  </a:cubicBezTo>
                  <a:cubicBezTo>
                    <a:pt x="3082" y="10432"/>
                    <a:pt x="2397" y="9747"/>
                    <a:pt x="1530" y="9747"/>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2"/>
            <p:cNvSpPr/>
            <p:nvPr/>
          </p:nvSpPr>
          <p:spPr>
            <a:xfrm>
              <a:off x="846975" y="3693750"/>
              <a:ext cx="227150" cy="227125"/>
            </a:xfrm>
            <a:custGeom>
              <a:avLst/>
              <a:gdLst/>
              <a:ahLst/>
              <a:cxnLst/>
              <a:rect l="l" t="t" r="r" b="b"/>
              <a:pathLst>
                <a:path w="9086" h="9085" extrusionOk="0">
                  <a:moveTo>
                    <a:pt x="4543" y="0"/>
                  </a:moveTo>
                  <a:cubicBezTo>
                    <a:pt x="2032" y="0"/>
                    <a:pt x="1" y="2032"/>
                    <a:pt x="1" y="4543"/>
                  </a:cubicBezTo>
                  <a:cubicBezTo>
                    <a:pt x="1" y="7053"/>
                    <a:pt x="2032" y="9085"/>
                    <a:pt x="4543" y="9085"/>
                  </a:cubicBezTo>
                  <a:cubicBezTo>
                    <a:pt x="7054" y="9085"/>
                    <a:pt x="9085" y="7053"/>
                    <a:pt x="9085" y="4543"/>
                  </a:cubicBezTo>
                  <a:cubicBezTo>
                    <a:pt x="9085" y="2032"/>
                    <a:pt x="7054" y="0"/>
                    <a:pt x="4543" y="0"/>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2"/>
            <p:cNvSpPr/>
            <p:nvPr/>
          </p:nvSpPr>
          <p:spPr>
            <a:xfrm>
              <a:off x="903475" y="3750250"/>
              <a:ext cx="114150" cy="113575"/>
            </a:xfrm>
            <a:custGeom>
              <a:avLst/>
              <a:gdLst/>
              <a:ahLst/>
              <a:cxnLst/>
              <a:rect l="l" t="t" r="r" b="b"/>
              <a:pathLst>
                <a:path w="4566" h="4543" extrusionOk="0">
                  <a:moveTo>
                    <a:pt x="2283" y="0"/>
                  </a:moveTo>
                  <a:cubicBezTo>
                    <a:pt x="1027" y="0"/>
                    <a:pt x="0" y="1027"/>
                    <a:pt x="0" y="2283"/>
                  </a:cubicBezTo>
                  <a:cubicBezTo>
                    <a:pt x="0" y="3538"/>
                    <a:pt x="1027" y="4542"/>
                    <a:pt x="2283" y="4542"/>
                  </a:cubicBezTo>
                  <a:cubicBezTo>
                    <a:pt x="3538" y="4542"/>
                    <a:pt x="4565" y="3538"/>
                    <a:pt x="4565" y="2283"/>
                  </a:cubicBezTo>
                  <a:cubicBezTo>
                    <a:pt x="4543" y="1027"/>
                    <a:pt x="3538" y="0"/>
                    <a:pt x="2283" y="0"/>
                  </a:cubicBezTo>
                  <a:close/>
                </a:path>
              </a:pathLst>
            </a:custGeom>
            <a:solidFill>
              <a:srgbClr val="FDE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2"/>
            <p:cNvSpPr/>
            <p:nvPr/>
          </p:nvSpPr>
          <p:spPr>
            <a:xfrm>
              <a:off x="1496925" y="3693175"/>
              <a:ext cx="227150" cy="227700"/>
            </a:xfrm>
            <a:custGeom>
              <a:avLst/>
              <a:gdLst/>
              <a:ahLst/>
              <a:cxnLst/>
              <a:rect l="l" t="t" r="r" b="b"/>
              <a:pathLst>
                <a:path w="9086" h="9108" extrusionOk="0">
                  <a:moveTo>
                    <a:pt x="4543" y="1"/>
                  </a:moveTo>
                  <a:cubicBezTo>
                    <a:pt x="2055" y="1"/>
                    <a:pt x="1" y="2055"/>
                    <a:pt x="1" y="4566"/>
                  </a:cubicBezTo>
                  <a:cubicBezTo>
                    <a:pt x="1" y="7076"/>
                    <a:pt x="2055" y="9108"/>
                    <a:pt x="4566" y="9108"/>
                  </a:cubicBezTo>
                  <a:cubicBezTo>
                    <a:pt x="7076" y="9108"/>
                    <a:pt x="9085" y="7076"/>
                    <a:pt x="9085" y="4566"/>
                  </a:cubicBezTo>
                  <a:cubicBezTo>
                    <a:pt x="9085" y="2055"/>
                    <a:pt x="7076" y="1"/>
                    <a:pt x="4543" y="1"/>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1554000" y="3750250"/>
              <a:ext cx="113575" cy="113575"/>
            </a:xfrm>
            <a:custGeom>
              <a:avLst/>
              <a:gdLst/>
              <a:ahLst/>
              <a:cxnLst/>
              <a:rect l="l" t="t" r="r" b="b"/>
              <a:pathLst>
                <a:path w="4543" h="4543" extrusionOk="0">
                  <a:moveTo>
                    <a:pt x="2260" y="0"/>
                  </a:moveTo>
                  <a:cubicBezTo>
                    <a:pt x="1004" y="0"/>
                    <a:pt x="0" y="1004"/>
                    <a:pt x="0" y="2283"/>
                  </a:cubicBezTo>
                  <a:cubicBezTo>
                    <a:pt x="0" y="3538"/>
                    <a:pt x="1004" y="4542"/>
                    <a:pt x="2283" y="4542"/>
                  </a:cubicBezTo>
                  <a:cubicBezTo>
                    <a:pt x="3515" y="4542"/>
                    <a:pt x="4542" y="3538"/>
                    <a:pt x="4542" y="2283"/>
                  </a:cubicBezTo>
                  <a:cubicBezTo>
                    <a:pt x="4542" y="1004"/>
                    <a:pt x="3515" y="0"/>
                    <a:pt x="2260" y="0"/>
                  </a:cubicBezTo>
                  <a:close/>
                </a:path>
              </a:pathLst>
            </a:custGeom>
            <a:solidFill>
              <a:srgbClr val="FDE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3" name="Google Shape;553;p42"/>
          <p:cNvCxnSpPr/>
          <p:nvPr/>
        </p:nvCxnSpPr>
        <p:spPr>
          <a:xfrm rot="-10498450">
            <a:off x="5901153" y="153627"/>
            <a:ext cx="3636782" cy="2947440"/>
          </a:xfrm>
          <a:prstGeom prst="curvedConnector3">
            <a:avLst>
              <a:gd name="adj1" fmla="val 50000"/>
            </a:avLst>
          </a:prstGeom>
          <a:noFill/>
          <a:ln w="38100" cap="flat" cmpd="sng">
            <a:solidFill>
              <a:schemeClr val="accent2"/>
            </a:solidFill>
            <a:prstDash val="dash"/>
            <a:round/>
            <a:headEnd type="none" w="med" len="med"/>
            <a:tailEnd type="none" w="med" len="med"/>
          </a:ln>
        </p:spPr>
      </p:cxnSp>
      <p:grpSp>
        <p:nvGrpSpPr>
          <p:cNvPr id="554" name="Google Shape;554;p42"/>
          <p:cNvGrpSpPr/>
          <p:nvPr/>
        </p:nvGrpSpPr>
        <p:grpSpPr>
          <a:xfrm rot="3720273" flipH="1">
            <a:off x="7698054" y="1623634"/>
            <a:ext cx="1287521" cy="732675"/>
            <a:chOff x="662100" y="3188175"/>
            <a:chExt cx="1216025" cy="732700"/>
          </a:xfrm>
        </p:grpSpPr>
        <p:sp>
          <p:nvSpPr>
            <p:cNvPr id="555" name="Google Shape;555;p42"/>
            <p:cNvSpPr/>
            <p:nvPr/>
          </p:nvSpPr>
          <p:spPr>
            <a:xfrm>
              <a:off x="662100" y="3188175"/>
              <a:ext cx="1216025" cy="614600"/>
            </a:xfrm>
            <a:custGeom>
              <a:avLst/>
              <a:gdLst/>
              <a:ahLst/>
              <a:cxnLst/>
              <a:rect l="l" t="t" r="r" b="b"/>
              <a:pathLst>
                <a:path w="48641" h="24584" extrusionOk="0">
                  <a:moveTo>
                    <a:pt x="14700" y="0"/>
                  </a:moveTo>
                  <a:cubicBezTo>
                    <a:pt x="12098" y="0"/>
                    <a:pt x="9975" y="2123"/>
                    <a:pt x="9975" y="4748"/>
                  </a:cubicBezTo>
                  <a:lnTo>
                    <a:pt x="9975" y="11710"/>
                  </a:lnTo>
                  <a:lnTo>
                    <a:pt x="4725" y="11710"/>
                  </a:lnTo>
                  <a:cubicBezTo>
                    <a:pt x="2123" y="11710"/>
                    <a:pt x="0" y="13832"/>
                    <a:pt x="0" y="16457"/>
                  </a:cubicBezTo>
                  <a:lnTo>
                    <a:pt x="0" y="19858"/>
                  </a:lnTo>
                  <a:cubicBezTo>
                    <a:pt x="0" y="22460"/>
                    <a:pt x="2123" y="24583"/>
                    <a:pt x="4725" y="24583"/>
                  </a:cubicBezTo>
                  <a:lnTo>
                    <a:pt x="5889" y="24583"/>
                  </a:lnTo>
                  <a:cubicBezTo>
                    <a:pt x="5980" y="21319"/>
                    <a:pt x="8651" y="18694"/>
                    <a:pt x="11938" y="18694"/>
                  </a:cubicBezTo>
                  <a:cubicBezTo>
                    <a:pt x="15225" y="18694"/>
                    <a:pt x="17895" y="21319"/>
                    <a:pt x="17987" y="24583"/>
                  </a:cubicBezTo>
                  <a:lnTo>
                    <a:pt x="31887" y="24583"/>
                  </a:lnTo>
                  <a:cubicBezTo>
                    <a:pt x="32001" y="21319"/>
                    <a:pt x="34649" y="18694"/>
                    <a:pt x="37936" y="18694"/>
                  </a:cubicBezTo>
                  <a:cubicBezTo>
                    <a:pt x="41223" y="18694"/>
                    <a:pt x="43893" y="21319"/>
                    <a:pt x="44007" y="24560"/>
                  </a:cubicBezTo>
                  <a:cubicBezTo>
                    <a:pt x="46564" y="24537"/>
                    <a:pt x="48641" y="22415"/>
                    <a:pt x="48641" y="19835"/>
                  </a:cubicBezTo>
                  <a:lnTo>
                    <a:pt x="48641" y="4725"/>
                  </a:lnTo>
                  <a:cubicBezTo>
                    <a:pt x="48641" y="2100"/>
                    <a:pt x="46518" y="0"/>
                    <a:pt x="4391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703750" y="3308000"/>
              <a:ext cx="1134450" cy="321300"/>
            </a:xfrm>
            <a:custGeom>
              <a:avLst/>
              <a:gdLst/>
              <a:ahLst/>
              <a:cxnLst/>
              <a:rect l="l" t="t" r="r" b="b"/>
              <a:pathLst>
                <a:path w="45378" h="12852" extrusionOk="0">
                  <a:moveTo>
                    <a:pt x="11299" y="1"/>
                  </a:moveTo>
                  <a:cubicBezTo>
                    <a:pt x="10386" y="1"/>
                    <a:pt x="9656" y="731"/>
                    <a:pt x="9656" y="1644"/>
                  </a:cubicBezTo>
                  <a:lnTo>
                    <a:pt x="9656" y="4360"/>
                  </a:lnTo>
                  <a:cubicBezTo>
                    <a:pt x="9656" y="5250"/>
                    <a:pt x="10386" y="5981"/>
                    <a:pt x="11299" y="5981"/>
                  </a:cubicBezTo>
                  <a:lnTo>
                    <a:pt x="14015" y="5981"/>
                  </a:lnTo>
                  <a:cubicBezTo>
                    <a:pt x="14905" y="5981"/>
                    <a:pt x="15636" y="5250"/>
                    <a:pt x="15636" y="4360"/>
                  </a:cubicBezTo>
                  <a:lnTo>
                    <a:pt x="15636" y="1644"/>
                  </a:lnTo>
                  <a:cubicBezTo>
                    <a:pt x="15636" y="731"/>
                    <a:pt x="14905" y="1"/>
                    <a:pt x="14015" y="1"/>
                  </a:cubicBezTo>
                  <a:close/>
                  <a:moveTo>
                    <a:pt x="18740" y="1"/>
                  </a:moveTo>
                  <a:cubicBezTo>
                    <a:pt x="17827" y="1"/>
                    <a:pt x="17097" y="731"/>
                    <a:pt x="17097" y="1644"/>
                  </a:cubicBezTo>
                  <a:lnTo>
                    <a:pt x="17097" y="4360"/>
                  </a:lnTo>
                  <a:cubicBezTo>
                    <a:pt x="17097" y="5250"/>
                    <a:pt x="17827" y="5981"/>
                    <a:pt x="18740" y="5981"/>
                  </a:cubicBezTo>
                  <a:lnTo>
                    <a:pt x="21456" y="5981"/>
                  </a:lnTo>
                  <a:cubicBezTo>
                    <a:pt x="22346" y="5981"/>
                    <a:pt x="23077" y="5250"/>
                    <a:pt x="23077" y="4360"/>
                  </a:cubicBezTo>
                  <a:lnTo>
                    <a:pt x="23077" y="1621"/>
                  </a:lnTo>
                  <a:cubicBezTo>
                    <a:pt x="23077" y="731"/>
                    <a:pt x="22346" y="1"/>
                    <a:pt x="21456" y="1"/>
                  </a:cubicBezTo>
                  <a:close/>
                  <a:moveTo>
                    <a:pt x="26158" y="1"/>
                  </a:moveTo>
                  <a:cubicBezTo>
                    <a:pt x="25268" y="1"/>
                    <a:pt x="24538" y="731"/>
                    <a:pt x="24538" y="1621"/>
                  </a:cubicBezTo>
                  <a:lnTo>
                    <a:pt x="24538" y="4360"/>
                  </a:lnTo>
                  <a:cubicBezTo>
                    <a:pt x="24538" y="5250"/>
                    <a:pt x="25268" y="5981"/>
                    <a:pt x="26158" y="5981"/>
                  </a:cubicBezTo>
                  <a:lnTo>
                    <a:pt x="28874" y="5981"/>
                  </a:lnTo>
                  <a:cubicBezTo>
                    <a:pt x="29787" y="5981"/>
                    <a:pt x="30518" y="5250"/>
                    <a:pt x="30518" y="4360"/>
                  </a:cubicBezTo>
                  <a:lnTo>
                    <a:pt x="30518" y="1621"/>
                  </a:lnTo>
                  <a:cubicBezTo>
                    <a:pt x="30518" y="731"/>
                    <a:pt x="29787" y="1"/>
                    <a:pt x="28874" y="1"/>
                  </a:cubicBezTo>
                  <a:close/>
                  <a:moveTo>
                    <a:pt x="33599" y="1"/>
                  </a:moveTo>
                  <a:cubicBezTo>
                    <a:pt x="32709" y="1"/>
                    <a:pt x="31979" y="731"/>
                    <a:pt x="31979" y="1621"/>
                  </a:cubicBezTo>
                  <a:lnTo>
                    <a:pt x="31979" y="4360"/>
                  </a:lnTo>
                  <a:cubicBezTo>
                    <a:pt x="31979" y="5250"/>
                    <a:pt x="32709" y="5981"/>
                    <a:pt x="33599" y="5981"/>
                  </a:cubicBezTo>
                  <a:lnTo>
                    <a:pt x="36316" y="5981"/>
                  </a:lnTo>
                  <a:cubicBezTo>
                    <a:pt x="37229" y="5981"/>
                    <a:pt x="37959" y="5250"/>
                    <a:pt x="37959" y="4360"/>
                  </a:cubicBezTo>
                  <a:lnTo>
                    <a:pt x="37959" y="1621"/>
                  </a:lnTo>
                  <a:cubicBezTo>
                    <a:pt x="37959" y="731"/>
                    <a:pt x="37229" y="1"/>
                    <a:pt x="36316" y="1"/>
                  </a:cubicBezTo>
                  <a:close/>
                  <a:moveTo>
                    <a:pt x="41040" y="1"/>
                  </a:moveTo>
                  <a:cubicBezTo>
                    <a:pt x="40150" y="1"/>
                    <a:pt x="39420" y="731"/>
                    <a:pt x="39420" y="1621"/>
                  </a:cubicBezTo>
                  <a:lnTo>
                    <a:pt x="39420" y="4360"/>
                  </a:lnTo>
                  <a:cubicBezTo>
                    <a:pt x="39420" y="5250"/>
                    <a:pt x="40150" y="5981"/>
                    <a:pt x="41040" y="5981"/>
                  </a:cubicBezTo>
                  <a:lnTo>
                    <a:pt x="43757" y="5981"/>
                  </a:lnTo>
                  <a:cubicBezTo>
                    <a:pt x="44647" y="5981"/>
                    <a:pt x="45377" y="5250"/>
                    <a:pt x="45377" y="4360"/>
                  </a:cubicBezTo>
                  <a:lnTo>
                    <a:pt x="45377" y="1621"/>
                  </a:lnTo>
                  <a:cubicBezTo>
                    <a:pt x="45377" y="731"/>
                    <a:pt x="44647" y="1"/>
                    <a:pt x="43757" y="1"/>
                  </a:cubicBezTo>
                  <a:close/>
                  <a:moveTo>
                    <a:pt x="1530" y="9747"/>
                  </a:moveTo>
                  <a:cubicBezTo>
                    <a:pt x="685" y="9747"/>
                    <a:pt x="0" y="10455"/>
                    <a:pt x="0" y="11299"/>
                  </a:cubicBezTo>
                  <a:cubicBezTo>
                    <a:pt x="0" y="12166"/>
                    <a:pt x="685" y="12851"/>
                    <a:pt x="1530" y="12851"/>
                  </a:cubicBezTo>
                  <a:cubicBezTo>
                    <a:pt x="2397" y="12851"/>
                    <a:pt x="3082" y="12166"/>
                    <a:pt x="3082" y="11299"/>
                  </a:cubicBezTo>
                  <a:cubicBezTo>
                    <a:pt x="3082" y="10432"/>
                    <a:pt x="2397" y="9747"/>
                    <a:pt x="1530" y="9747"/>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846975" y="3693750"/>
              <a:ext cx="227150" cy="227125"/>
            </a:xfrm>
            <a:custGeom>
              <a:avLst/>
              <a:gdLst/>
              <a:ahLst/>
              <a:cxnLst/>
              <a:rect l="l" t="t" r="r" b="b"/>
              <a:pathLst>
                <a:path w="9086" h="9085" extrusionOk="0">
                  <a:moveTo>
                    <a:pt x="4543" y="0"/>
                  </a:moveTo>
                  <a:cubicBezTo>
                    <a:pt x="2032" y="0"/>
                    <a:pt x="1" y="2032"/>
                    <a:pt x="1" y="4543"/>
                  </a:cubicBezTo>
                  <a:cubicBezTo>
                    <a:pt x="1" y="7053"/>
                    <a:pt x="2032" y="9085"/>
                    <a:pt x="4543" y="9085"/>
                  </a:cubicBezTo>
                  <a:cubicBezTo>
                    <a:pt x="7054" y="9085"/>
                    <a:pt x="9085" y="7053"/>
                    <a:pt x="9085" y="4543"/>
                  </a:cubicBezTo>
                  <a:cubicBezTo>
                    <a:pt x="9085" y="2032"/>
                    <a:pt x="7054" y="0"/>
                    <a:pt x="4543" y="0"/>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903475" y="3750250"/>
              <a:ext cx="114150" cy="113575"/>
            </a:xfrm>
            <a:custGeom>
              <a:avLst/>
              <a:gdLst/>
              <a:ahLst/>
              <a:cxnLst/>
              <a:rect l="l" t="t" r="r" b="b"/>
              <a:pathLst>
                <a:path w="4566" h="4543" extrusionOk="0">
                  <a:moveTo>
                    <a:pt x="2283" y="0"/>
                  </a:moveTo>
                  <a:cubicBezTo>
                    <a:pt x="1027" y="0"/>
                    <a:pt x="0" y="1027"/>
                    <a:pt x="0" y="2283"/>
                  </a:cubicBezTo>
                  <a:cubicBezTo>
                    <a:pt x="0" y="3538"/>
                    <a:pt x="1027" y="4542"/>
                    <a:pt x="2283" y="4542"/>
                  </a:cubicBezTo>
                  <a:cubicBezTo>
                    <a:pt x="3538" y="4542"/>
                    <a:pt x="4565" y="3538"/>
                    <a:pt x="4565" y="2283"/>
                  </a:cubicBezTo>
                  <a:cubicBezTo>
                    <a:pt x="4543" y="1027"/>
                    <a:pt x="3538" y="0"/>
                    <a:pt x="2283" y="0"/>
                  </a:cubicBezTo>
                  <a:close/>
                </a:path>
              </a:pathLst>
            </a:custGeom>
            <a:solidFill>
              <a:srgbClr val="FDE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1496925" y="3693175"/>
              <a:ext cx="227150" cy="227700"/>
            </a:xfrm>
            <a:custGeom>
              <a:avLst/>
              <a:gdLst/>
              <a:ahLst/>
              <a:cxnLst/>
              <a:rect l="l" t="t" r="r" b="b"/>
              <a:pathLst>
                <a:path w="9086" h="9108" extrusionOk="0">
                  <a:moveTo>
                    <a:pt x="4543" y="1"/>
                  </a:moveTo>
                  <a:cubicBezTo>
                    <a:pt x="2055" y="1"/>
                    <a:pt x="1" y="2055"/>
                    <a:pt x="1" y="4566"/>
                  </a:cubicBezTo>
                  <a:cubicBezTo>
                    <a:pt x="1" y="7076"/>
                    <a:pt x="2055" y="9108"/>
                    <a:pt x="4566" y="9108"/>
                  </a:cubicBezTo>
                  <a:cubicBezTo>
                    <a:pt x="7076" y="9108"/>
                    <a:pt x="9085" y="7076"/>
                    <a:pt x="9085" y="4566"/>
                  </a:cubicBezTo>
                  <a:cubicBezTo>
                    <a:pt x="9085" y="2055"/>
                    <a:pt x="7076" y="1"/>
                    <a:pt x="4543" y="1"/>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1554000" y="3750250"/>
              <a:ext cx="113575" cy="113575"/>
            </a:xfrm>
            <a:custGeom>
              <a:avLst/>
              <a:gdLst/>
              <a:ahLst/>
              <a:cxnLst/>
              <a:rect l="l" t="t" r="r" b="b"/>
              <a:pathLst>
                <a:path w="4543" h="4543" extrusionOk="0">
                  <a:moveTo>
                    <a:pt x="2260" y="0"/>
                  </a:moveTo>
                  <a:cubicBezTo>
                    <a:pt x="1004" y="0"/>
                    <a:pt x="0" y="1004"/>
                    <a:pt x="0" y="2283"/>
                  </a:cubicBezTo>
                  <a:cubicBezTo>
                    <a:pt x="0" y="3538"/>
                    <a:pt x="1004" y="4542"/>
                    <a:pt x="2283" y="4542"/>
                  </a:cubicBezTo>
                  <a:cubicBezTo>
                    <a:pt x="3515" y="4542"/>
                    <a:pt x="4542" y="3538"/>
                    <a:pt x="4542" y="2283"/>
                  </a:cubicBezTo>
                  <a:cubicBezTo>
                    <a:pt x="4542" y="1004"/>
                    <a:pt x="3515" y="0"/>
                    <a:pt x="2260" y="0"/>
                  </a:cubicBezTo>
                  <a:close/>
                </a:path>
              </a:pathLst>
            </a:custGeom>
            <a:solidFill>
              <a:srgbClr val="FDE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3550;p91">
            <a:extLst>
              <a:ext uri="{FF2B5EF4-FFF2-40B4-BE49-F238E27FC236}">
                <a16:creationId xmlns:a16="http://schemas.microsoft.com/office/drawing/2014/main" id="{006A11EB-F747-356A-7C93-AE4BC86F04CF}"/>
              </a:ext>
            </a:extLst>
          </p:cNvPr>
          <p:cNvGrpSpPr/>
          <p:nvPr/>
        </p:nvGrpSpPr>
        <p:grpSpPr>
          <a:xfrm rot="2174005">
            <a:off x="1056537" y="2813059"/>
            <a:ext cx="1199123" cy="1384223"/>
            <a:chOff x="1764389" y="3348218"/>
            <a:chExt cx="310114" cy="366665"/>
          </a:xfrm>
          <a:solidFill>
            <a:srgbClr val="92D050"/>
          </a:solidFill>
        </p:grpSpPr>
        <p:sp>
          <p:nvSpPr>
            <p:cNvPr id="43" name="Google Shape;13551;p91">
              <a:extLst>
                <a:ext uri="{FF2B5EF4-FFF2-40B4-BE49-F238E27FC236}">
                  <a16:creationId xmlns:a16="http://schemas.microsoft.com/office/drawing/2014/main" id="{9AFB08E3-5EED-3F14-77C5-223A87493A4B}"/>
                </a:ext>
              </a:extLst>
            </p:cNvPr>
            <p:cNvSpPr/>
            <p:nvPr/>
          </p:nvSpPr>
          <p:spPr>
            <a:xfrm>
              <a:off x="1782734" y="3556441"/>
              <a:ext cx="37918" cy="23598"/>
            </a:xfrm>
            <a:custGeom>
              <a:avLst/>
              <a:gdLst/>
              <a:ahLst/>
              <a:cxnLst/>
              <a:rect l="l" t="t" r="r" b="b"/>
              <a:pathLst>
                <a:path w="1451" h="903" extrusionOk="0">
                  <a:moveTo>
                    <a:pt x="1141" y="0"/>
                  </a:moveTo>
                  <a:cubicBezTo>
                    <a:pt x="1105" y="0"/>
                    <a:pt x="1067" y="10"/>
                    <a:pt x="1029" y="33"/>
                  </a:cubicBezTo>
                  <a:lnTo>
                    <a:pt x="1029" y="24"/>
                  </a:lnTo>
                  <a:lnTo>
                    <a:pt x="212" y="505"/>
                  </a:lnTo>
                  <a:cubicBezTo>
                    <a:pt x="1" y="618"/>
                    <a:pt x="118" y="902"/>
                    <a:pt x="310" y="902"/>
                  </a:cubicBezTo>
                  <a:cubicBezTo>
                    <a:pt x="346" y="902"/>
                    <a:pt x="384" y="893"/>
                    <a:pt x="423" y="870"/>
                  </a:cubicBezTo>
                  <a:lnTo>
                    <a:pt x="1241" y="399"/>
                  </a:lnTo>
                  <a:cubicBezTo>
                    <a:pt x="1451" y="278"/>
                    <a:pt x="1328" y="0"/>
                    <a:pt x="1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552;p91">
              <a:extLst>
                <a:ext uri="{FF2B5EF4-FFF2-40B4-BE49-F238E27FC236}">
                  <a16:creationId xmlns:a16="http://schemas.microsoft.com/office/drawing/2014/main" id="{F50B3EA2-663D-F5AA-AC34-C66991B908C5}"/>
                </a:ext>
              </a:extLst>
            </p:cNvPr>
            <p:cNvSpPr/>
            <p:nvPr/>
          </p:nvSpPr>
          <p:spPr>
            <a:xfrm>
              <a:off x="2016933" y="3558218"/>
              <a:ext cx="37971" cy="23833"/>
            </a:xfrm>
            <a:custGeom>
              <a:avLst/>
              <a:gdLst/>
              <a:ahLst/>
              <a:cxnLst/>
              <a:rect l="l" t="t" r="r" b="b"/>
              <a:pathLst>
                <a:path w="1453" h="912" extrusionOk="0">
                  <a:moveTo>
                    <a:pt x="314" y="0"/>
                  </a:moveTo>
                  <a:cubicBezTo>
                    <a:pt x="125" y="0"/>
                    <a:pt x="1" y="286"/>
                    <a:pt x="212" y="408"/>
                  </a:cubicBezTo>
                  <a:lnTo>
                    <a:pt x="1039" y="879"/>
                  </a:lnTo>
                  <a:cubicBezTo>
                    <a:pt x="1076" y="902"/>
                    <a:pt x="1113" y="911"/>
                    <a:pt x="1148" y="911"/>
                  </a:cubicBezTo>
                  <a:cubicBezTo>
                    <a:pt x="1334" y="911"/>
                    <a:pt x="1453" y="627"/>
                    <a:pt x="1250" y="514"/>
                  </a:cubicBezTo>
                  <a:lnTo>
                    <a:pt x="423" y="33"/>
                  </a:lnTo>
                  <a:cubicBezTo>
                    <a:pt x="386" y="10"/>
                    <a:pt x="348" y="0"/>
                    <a:pt x="3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53;p91">
              <a:extLst>
                <a:ext uri="{FF2B5EF4-FFF2-40B4-BE49-F238E27FC236}">
                  <a16:creationId xmlns:a16="http://schemas.microsoft.com/office/drawing/2014/main" id="{A0A5F83D-4962-D40E-0492-502FAA2A1985}"/>
                </a:ext>
              </a:extLst>
            </p:cNvPr>
            <p:cNvSpPr/>
            <p:nvPr/>
          </p:nvSpPr>
          <p:spPr>
            <a:xfrm>
              <a:off x="1915147" y="3348218"/>
              <a:ext cx="11080" cy="36089"/>
            </a:xfrm>
            <a:custGeom>
              <a:avLst/>
              <a:gdLst/>
              <a:ahLst/>
              <a:cxnLst/>
              <a:rect l="l" t="t" r="r" b="b"/>
              <a:pathLst>
                <a:path w="424" h="1381" extrusionOk="0">
                  <a:moveTo>
                    <a:pt x="212" y="1"/>
                  </a:moveTo>
                  <a:cubicBezTo>
                    <a:pt x="97" y="1"/>
                    <a:pt x="1" y="97"/>
                    <a:pt x="1" y="212"/>
                  </a:cubicBezTo>
                  <a:lnTo>
                    <a:pt x="1" y="1164"/>
                  </a:lnTo>
                  <a:cubicBezTo>
                    <a:pt x="1" y="1309"/>
                    <a:pt x="106" y="1381"/>
                    <a:pt x="212" y="1381"/>
                  </a:cubicBezTo>
                  <a:cubicBezTo>
                    <a:pt x="318" y="1381"/>
                    <a:pt x="424" y="1309"/>
                    <a:pt x="424" y="1164"/>
                  </a:cubicBezTo>
                  <a:lnTo>
                    <a:pt x="424" y="212"/>
                  </a:lnTo>
                  <a:cubicBezTo>
                    <a:pt x="424" y="97"/>
                    <a:pt x="328" y="1"/>
                    <a:pt x="2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54;p91">
              <a:extLst>
                <a:ext uri="{FF2B5EF4-FFF2-40B4-BE49-F238E27FC236}">
                  <a16:creationId xmlns:a16="http://schemas.microsoft.com/office/drawing/2014/main" id="{91DF9BB5-101E-3717-BAE0-E797511A879C}"/>
                </a:ext>
              </a:extLst>
            </p:cNvPr>
            <p:cNvSpPr/>
            <p:nvPr/>
          </p:nvSpPr>
          <p:spPr>
            <a:xfrm>
              <a:off x="1839363" y="3367399"/>
              <a:ext cx="27126" cy="32796"/>
            </a:xfrm>
            <a:custGeom>
              <a:avLst/>
              <a:gdLst/>
              <a:ahLst/>
              <a:cxnLst/>
              <a:rect l="l" t="t" r="r" b="b"/>
              <a:pathLst>
                <a:path w="1038" h="1255" extrusionOk="0">
                  <a:moveTo>
                    <a:pt x="287" y="1"/>
                  </a:moveTo>
                  <a:cubicBezTo>
                    <a:pt x="142" y="1"/>
                    <a:pt x="1" y="154"/>
                    <a:pt x="93" y="325"/>
                  </a:cubicBezTo>
                  <a:lnTo>
                    <a:pt x="574" y="1142"/>
                  </a:lnTo>
                  <a:cubicBezTo>
                    <a:pt x="616" y="1221"/>
                    <a:pt x="683" y="1254"/>
                    <a:pt x="750" y="1254"/>
                  </a:cubicBezTo>
                  <a:cubicBezTo>
                    <a:pt x="894" y="1254"/>
                    <a:pt x="1038" y="1101"/>
                    <a:pt x="939" y="930"/>
                  </a:cubicBezTo>
                  <a:lnTo>
                    <a:pt x="468" y="113"/>
                  </a:lnTo>
                  <a:cubicBezTo>
                    <a:pt x="422" y="34"/>
                    <a:pt x="354" y="1"/>
                    <a:pt x="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55;p91">
              <a:extLst>
                <a:ext uri="{FF2B5EF4-FFF2-40B4-BE49-F238E27FC236}">
                  <a16:creationId xmlns:a16="http://schemas.microsoft.com/office/drawing/2014/main" id="{706DC354-3ED8-9357-212C-F38BA89AB493}"/>
                </a:ext>
              </a:extLst>
            </p:cNvPr>
            <p:cNvSpPr/>
            <p:nvPr/>
          </p:nvSpPr>
          <p:spPr>
            <a:xfrm>
              <a:off x="1783988" y="3420997"/>
              <a:ext cx="37971" cy="23754"/>
            </a:xfrm>
            <a:custGeom>
              <a:avLst/>
              <a:gdLst/>
              <a:ahLst/>
              <a:cxnLst/>
              <a:rect l="l" t="t" r="r" b="b"/>
              <a:pathLst>
                <a:path w="1453" h="909" extrusionOk="0">
                  <a:moveTo>
                    <a:pt x="310" y="1"/>
                  </a:moveTo>
                  <a:cubicBezTo>
                    <a:pt x="118" y="1"/>
                    <a:pt x="1" y="285"/>
                    <a:pt x="212" y="399"/>
                  </a:cubicBezTo>
                  <a:lnTo>
                    <a:pt x="1029" y="880"/>
                  </a:lnTo>
                  <a:cubicBezTo>
                    <a:pt x="1067" y="900"/>
                    <a:pt x="1104" y="909"/>
                    <a:pt x="1138" y="909"/>
                  </a:cubicBezTo>
                  <a:cubicBezTo>
                    <a:pt x="1332" y="909"/>
                    <a:pt x="1453" y="627"/>
                    <a:pt x="1241" y="505"/>
                  </a:cubicBezTo>
                  <a:lnTo>
                    <a:pt x="423" y="33"/>
                  </a:lnTo>
                  <a:cubicBezTo>
                    <a:pt x="384" y="11"/>
                    <a:pt x="346" y="1"/>
                    <a:pt x="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56;p91">
              <a:extLst>
                <a:ext uri="{FF2B5EF4-FFF2-40B4-BE49-F238E27FC236}">
                  <a16:creationId xmlns:a16="http://schemas.microsoft.com/office/drawing/2014/main" id="{A3C7F473-32C2-1806-C141-18DDB492B01E}"/>
                </a:ext>
              </a:extLst>
            </p:cNvPr>
            <p:cNvSpPr/>
            <p:nvPr/>
          </p:nvSpPr>
          <p:spPr>
            <a:xfrm>
              <a:off x="1764389" y="3494716"/>
              <a:ext cx="37971" cy="11106"/>
            </a:xfrm>
            <a:custGeom>
              <a:avLst/>
              <a:gdLst/>
              <a:ahLst/>
              <a:cxnLst/>
              <a:rect l="l" t="t" r="r" b="b"/>
              <a:pathLst>
                <a:path w="1453" h="425" extrusionOk="0">
                  <a:moveTo>
                    <a:pt x="289" y="1"/>
                  </a:moveTo>
                  <a:cubicBezTo>
                    <a:pt x="0" y="1"/>
                    <a:pt x="0" y="424"/>
                    <a:pt x="289" y="424"/>
                  </a:cubicBezTo>
                  <a:lnTo>
                    <a:pt x="1231" y="424"/>
                  </a:lnTo>
                  <a:cubicBezTo>
                    <a:pt x="1356" y="424"/>
                    <a:pt x="1452" y="328"/>
                    <a:pt x="1452" y="213"/>
                  </a:cubicBezTo>
                  <a:cubicBezTo>
                    <a:pt x="1452" y="97"/>
                    <a:pt x="1356" y="1"/>
                    <a:pt x="12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57;p91">
              <a:extLst>
                <a:ext uri="{FF2B5EF4-FFF2-40B4-BE49-F238E27FC236}">
                  <a16:creationId xmlns:a16="http://schemas.microsoft.com/office/drawing/2014/main" id="{B94AE09D-BC2E-7AF7-3652-78C690986D04}"/>
                </a:ext>
              </a:extLst>
            </p:cNvPr>
            <p:cNvSpPr/>
            <p:nvPr/>
          </p:nvSpPr>
          <p:spPr>
            <a:xfrm>
              <a:off x="2034756" y="3496990"/>
              <a:ext cx="39748" cy="11342"/>
            </a:xfrm>
            <a:custGeom>
              <a:avLst/>
              <a:gdLst/>
              <a:ahLst/>
              <a:cxnLst/>
              <a:rect l="l" t="t" r="r" b="b"/>
              <a:pathLst>
                <a:path w="1521" h="434" extrusionOk="0">
                  <a:moveTo>
                    <a:pt x="289" y="1"/>
                  </a:moveTo>
                  <a:cubicBezTo>
                    <a:pt x="1" y="10"/>
                    <a:pt x="1" y="433"/>
                    <a:pt x="289" y="433"/>
                  </a:cubicBezTo>
                  <a:lnTo>
                    <a:pt x="1241" y="433"/>
                  </a:lnTo>
                  <a:cubicBezTo>
                    <a:pt x="1520" y="433"/>
                    <a:pt x="1520" y="1"/>
                    <a:pt x="1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58;p91">
              <a:extLst>
                <a:ext uri="{FF2B5EF4-FFF2-40B4-BE49-F238E27FC236}">
                  <a16:creationId xmlns:a16="http://schemas.microsoft.com/office/drawing/2014/main" id="{2ED8BB68-0BC3-CB75-C0D7-B539DF2D7EBE}"/>
                </a:ext>
              </a:extLst>
            </p:cNvPr>
            <p:cNvSpPr/>
            <p:nvPr/>
          </p:nvSpPr>
          <p:spPr>
            <a:xfrm>
              <a:off x="2018684" y="3423009"/>
              <a:ext cx="37448" cy="23754"/>
            </a:xfrm>
            <a:custGeom>
              <a:avLst/>
              <a:gdLst/>
              <a:ahLst/>
              <a:cxnLst/>
              <a:rect l="l" t="t" r="r" b="b"/>
              <a:pathLst>
                <a:path w="1433" h="909" extrusionOk="0">
                  <a:moveTo>
                    <a:pt x="1123" y="1"/>
                  </a:moveTo>
                  <a:cubicBezTo>
                    <a:pt x="1088" y="1"/>
                    <a:pt x="1049" y="11"/>
                    <a:pt x="1010" y="33"/>
                  </a:cubicBezTo>
                  <a:lnTo>
                    <a:pt x="193" y="504"/>
                  </a:lnTo>
                  <a:cubicBezTo>
                    <a:pt x="1" y="620"/>
                    <a:pt x="77" y="908"/>
                    <a:pt x="299" y="908"/>
                  </a:cubicBezTo>
                  <a:cubicBezTo>
                    <a:pt x="337" y="908"/>
                    <a:pt x="366" y="899"/>
                    <a:pt x="404" y="879"/>
                  </a:cubicBezTo>
                  <a:lnTo>
                    <a:pt x="1222" y="399"/>
                  </a:lnTo>
                  <a:cubicBezTo>
                    <a:pt x="1433" y="285"/>
                    <a:pt x="1315"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59;p91">
              <a:extLst>
                <a:ext uri="{FF2B5EF4-FFF2-40B4-BE49-F238E27FC236}">
                  <a16:creationId xmlns:a16="http://schemas.microsoft.com/office/drawing/2014/main" id="{06282D71-E331-54C0-7960-BC72864B83F9}"/>
                </a:ext>
              </a:extLst>
            </p:cNvPr>
            <p:cNvSpPr/>
            <p:nvPr/>
          </p:nvSpPr>
          <p:spPr>
            <a:xfrm>
              <a:off x="1974573" y="3368627"/>
              <a:ext cx="26054" cy="32822"/>
            </a:xfrm>
            <a:custGeom>
              <a:avLst/>
              <a:gdLst/>
              <a:ahLst/>
              <a:cxnLst/>
              <a:rect l="l" t="t" r="r" b="b"/>
              <a:pathLst>
                <a:path w="997" h="1256" extrusionOk="0">
                  <a:moveTo>
                    <a:pt x="757" y="0"/>
                  </a:moveTo>
                  <a:cubicBezTo>
                    <a:pt x="683" y="0"/>
                    <a:pt x="612" y="39"/>
                    <a:pt x="573" y="105"/>
                  </a:cubicBezTo>
                  <a:lnTo>
                    <a:pt x="92" y="932"/>
                  </a:lnTo>
                  <a:cubicBezTo>
                    <a:pt x="0" y="1102"/>
                    <a:pt x="142" y="1255"/>
                    <a:pt x="286" y="1255"/>
                  </a:cubicBezTo>
                  <a:cubicBezTo>
                    <a:pt x="354" y="1255"/>
                    <a:pt x="422" y="1222"/>
                    <a:pt x="467" y="1143"/>
                  </a:cubicBezTo>
                  <a:lnTo>
                    <a:pt x="938" y="326"/>
                  </a:lnTo>
                  <a:cubicBezTo>
                    <a:pt x="996" y="220"/>
                    <a:pt x="967" y="85"/>
                    <a:pt x="862" y="28"/>
                  </a:cubicBezTo>
                  <a:cubicBezTo>
                    <a:pt x="828" y="9"/>
                    <a:pt x="792"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60;p91">
              <a:extLst>
                <a:ext uri="{FF2B5EF4-FFF2-40B4-BE49-F238E27FC236}">
                  <a16:creationId xmlns:a16="http://schemas.microsoft.com/office/drawing/2014/main" id="{3E32DB49-2D7F-7CDD-99CB-9E7A7A5881A3}"/>
                </a:ext>
              </a:extLst>
            </p:cNvPr>
            <p:cNvSpPr/>
            <p:nvPr/>
          </p:nvSpPr>
          <p:spPr>
            <a:xfrm>
              <a:off x="1820914" y="3408009"/>
              <a:ext cx="218651" cy="273450"/>
            </a:xfrm>
            <a:custGeom>
              <a:avLst/>
              <a:gdLst/>
              <a:ahLst/>
              <a:cxnLst/>
              <a:rect l="l" t="t" r="r" b="b"/>
              <a:pathLst>
                <a:path w="8367" h="10464" extrusionOk="0">
                  <a:moveTo>
                    <a:pt x="3813" y="0"/>
                  </a:moveTo>
                  <a:cubicBezTo>
                    <a:pt x="2378" y="0"/>
                    <a:pt x="1085" y="876"/>
                    <a:pt x="549" y="2213"/>
                  </a:cubicBezTo>
                  <a:cubicBezTo>
                    <a:pt x="1" y="3579"/>
                    <a:pt x="366" y="5136"/>
                    <a:pt x="1453" y="6127"/>
                  </a:cubicBezTo>
                  <a:cubicBezTo>
                    <a:pt x="1885" y="6521"/>
                    <a:pt x="2126" y="7088"/>
                    <a:pt x="2126" y="7675"/>
                  </a:cubicBezTo>
                  <a:lnTo>
                    <a:pt x="2126" y="9868"/>
                  </a:lnTo>
                  <a:cubicBezTo>
                    <a:pt x="2126" y="10194"/>
                    <a:pt x="2385" y="10464"/>
                    <a:pt x="2722" y="10464"/>
                  </a:cubicBezTo>
                  <a:lnTo>
                    <a:pt x="4905" y="10464"/>
                  </a:lnTo>
                  <a:cubicBezTo>
                    <a:pt x="5241" y="10464"/>
                    <a:pt x="5511" y="10194"/>
                    <a:pt x="5511" y="9868"/>
                  </a:cubicBezTo>
                  <a:lnTo>
                    <a:pt x="5511" y="7665"/>
                  </a:lnTo>
                  <a:cubicBezTo>
                    <a:pt x="5511" y="7069"/>
                    <a:pt x="5761" y="6502"/>
                    <a:pt x="6203" y="6108"/>
                  </a:cubicBezTo>
                  <a:cubicBezTo>
                    <a:pt x="8367" y="4108"/>
                    <a:pt x="7270" y="492"/>
                    <a:pt x="4357" y="40"/>
                  </a:cubicBezTo>
                  <a:cubicBezTo>
                    <a:pt x="4203" y="21"/>
                    <a:pt x="4049" y="1"/>
                    <a:pt x="3905" y="1"/>
                  </a:cubicBezTo>
                  <a:cubicBezTo>
                    <a:pt x="3874" y="1"/>
                    <a:pt x="3843" y="0"/>
                    <a:pt x="3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61;p91">
              <a:extLst>
                <a:ext uri="{FF2B5EF4-FFF2-40B4-BE49-F238E27FC236}">
                  <a16:creationId xmlns:a16="http://schemas.microsoft.com/office/drawing/2014/main" id="{81A9DCB9-70E4-E973-FD16-797A060F20D6}"/>
                </a:ext>
              </a:extLst>
            </p:cNvPr>
            <p:cNvSpPr/>
            <p:nvPr/>
          </p:nvSpPr>
          <p:spPr>
            <a:xfrm>
              <a:off x="1829720" y="3409028"/>
              <a:ext cx="209844" cy="272431"/>
            </a:xfrm>
            <a:custGeom>
              <a:avLst/>
              <a:gdLst/>
              <a:ahLst/>
              <a:cxnLst/>
              <a:rect l="l" t="t" r="r" b="b"/>
              <a:pathLst>
                <a:path w="8030" h="10425" extrusionOk="0">
                  <a:moveTo>
                    <a:pt x="4020" y="1"/>
                  </a:moveTo>
                  <a:cubicBezTo>
                    <a:pt x="1096" y="453"/>
                    <a:pt x="0" y="4097"/>
                    <a:pt x="2202" y="6088"/>
                  </a:cubicBezTo>
                  <a:cubicBezTo>
                    <a:pt x="2625" y="6482"/>
                    <a:pt x="2875" y="7049"/>
                    <a:pt x="2866" y="7636"/>
                  </a:cubicBezTo>
                  <a:lnTo>
                    <a:pt x="2866" y="9829"/>
                  </a:lnTo>
                  <a:cubicBezTo>
                    <a:pt x="2866" y="10155"/>
                    <a:pt x="3135" y="10425"/>
                    <a:pt x="3472" y="10425"/>
                  </a:cubicBezTo>
                  <a:lnTo>
                    <a:pt x="4568" y="10425"/>
                  </a:lnTo>
                  <a:cubicBezTo>
                    <a:pt x="4904" y="10425"/>
                    <a:pt x="5174" y="10155"/>
                    <a:pt x="5174" y="9829"/>
                  </a:cubicBezTo>
                  <a:lnTo>
                    <a:pt x="5174" y="7626"/>
                  </a:lnTo>
                  <a:cubicBezTo>
                    <a:pt x="5174" y="7030"/>
                    <a:pt x="5424" y="6463"/>
                    <a:pt x="5866" y="6069"/>
                  </a:cubicBezTo>
                  <a:cubicBezTo>
                    <a:pt x="8030" y="4069"/>
                    <a:pt x="6933" y="453"/>
                    <a:pt x="40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62;p91">
              <a:extLst>
                <a:ext uri="{FF2B5EF4-FFF2-40B4-BE49-F238E27FC236}">
                  <a16:creationId xmlns:a16="http://schemas.microsoft.com/office/drawing/2014/main" id="{61FE35DB-A643-2906-1984-E1C56EB1F6B5}"/>
                </a:ext>
              </a:extLst>
            </p:cNvPr>
            <p:cNvSpPr/>
            <p:nvPr/>
          </p:nvSpPr>
          <p:spPr>
            <a:xfrm>
              <a:off x="1865652" y="3465579"/>
              <a:ext cx="110096" cy="161290"/>
            </a:xfrm>
            <a:custGeom>
              <a:avLst/>
              <a:gdLst/>
              <a:ahLst/>
              <a:cxnLst/>
              <a:rect l="l" t="t" r="r" b="b"/>
              <a:pathLst>
                <a:path w="4213" h="6172" extrusionOk="0">
                  <a:moveTo>
                    <a:pt x="885" y="424"/>
                  </a:moveTo>
                  <a:cubicBezTo>
                    <a:pt x="1106" y="424"/>
                    <a:pt x="1289" y="606"/>
                    <a:pt x="1289" y="828"/>
                  </a:cubicBezTo>
                  <a:lnTo>
                    <a:pt x="1289" y="1241"/>
                  </a:lnTo>
                  <a:lnTo>
                    <a:pt x="837" y="1241"/>
                  </a:lnTo>
                  <a:cubicBezTo>
                    <a:pt x="289" y="1241"/>
                    <a:pt x="289" y="424"/>
                    <a:pt x="837" y="424"/>
                  </a:cubicBezTo>
                  <a:close/>
                  <a:moveTo>
                    <a:pt x="3385" y="424"/>
                  </a:moveTo>
                  <a:cubicBezTo>
                    <a:pt x="3924" y="424"/>
                    <a:pt x="3924" y="1241"/>
                    <a:pt x="3385" y="1241"/>
                  </a:cubicBezTo>
                  <a:lnTo>
                    <a:pt x="2924" y="1241"/>
                  </a:lnTo>
                  <a:lnTo>
                    <a:pt x="2924" y="828"/>
                  </a:lnTo>
                  <a:cubicBezTo>
                    <a:pt x="2924" y="606"/>
                    <a:pt x="3106" y="424"/>
                    <a:pt x="3327" y="424"/>
                  </a:cubicBezTo>
                  <a:close/>
                  <a:moveTo>
                    <a:pt x="837" y="1"/>
                  </a:moveTo>
                  <a:cubicBezTo>
                    <a:pt x="375" y="1"/>
                    <a:pt x="0" y="376"/>
                    <a:pt x="0" y="837"/>
                  </a:cubicBezTo>
                  <a:cubicBezTo>
                    <a:pt x="0" y="1289"/>
                    <a:pt x="375" y="1664"/>
                    <a:pt x="837" y="1664"/>
                  </a:cubicBezTo>
                  <a:lnTo>
                    <a:pt x="1289" y="1664"/>
                  </a:lnTo>
                  <a:lnTo>
                    <a:pt x="1289" y="3395"/>
                  </a:lnTo>
                  <a:cubicBezTo>
                    <a:pt x="1289" y="3534"/>
                    <a:pt x="1395" y="3604"/>
                    <a:pt x="1500" y="3604"/>
                  </a:cubicBezTo>
                  <a:cubicBezTo>
                    <a:pt x="1606" y="3604"/>
                    <a:pt x="1712" y="3534"/>
                    <a:pt x="1712" y="3395"/>
                  </a:cubicBezTo>
                  <a:lnTo>
                    <a:pt x="1712" y="1664"/>
                  </a:lnTo>
                  <a:lnTo>
                    <a:pt x="2501" y="1664"/>
                  </a:lnTo>
                  <a:lnTo>
                    <a:pt x="2501" y="5962"/>
                  </a:lnTo>
                  <a:cubicBezTo>
                    <a:pt x="2501" y="6102"/>
                    <a:pt x="2606" y="6172"/>
                    <a:pt x="2712" y="6172"/>
                  </a:cubicBezTo>
                  <a:cubicBezTo>
                    <a:pt x="2818" y="6172"/>
                    <a:pt x="2924" y="6102"/>
                    <a:pt x="2924" y="5962"/>
                  </a:cubicBezTo>
                  <a:lnTo>
                    <a:pt x="2924" y="1664"/>
                  </a:lnTo>
                  <a:lnTo>
                    <a:pt x="3385" y="1664"/>
                  </a:lnTo>
                  <a:cubicBezTo>
                    <a:pt x="3847" y="1664"/>
                    <a:pt x="4212" y="1289"/>
                    <a:pt x="4212" y="837"/>
                  </a:cubicBezTo>
                  <a:cubicBezTo>
                    <a:pt x="4212" y="376"/>
                    <a:pt x="3847" y="1"/>
                    <a:pt x="3385" y="1"/>
                  </a:cubicBezTo>
                  <a:lnTo>
                    <a:pt x="3327" y="1"/>
                  </a:lnTo>
                  <a:cubicBezTo>
                    <a:pt x="2876" y="1"/>
                    <a:pt x="2501" y="376"/>
                    <a:pt x="2501" y="828"/>
                  </a:cubicBezTo>
                  <a:lnTo>
                    <a:pt x="2501" y="1241"/>
                  </a:lnTo>
                  <a:lnTo>
                    <a:pt x="1712" y="1241"/>
                  </a:lnTo>
                  <a:lnTo>
                    <a:pt x="1712" y="828"/>
                  </a:lnTo>
                  <a:cubicBezTo>
                    <a:pt x="1712" y="376"/>
                    <a:pt x="1337" y="1"/>
                    <a:pt x="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63;p91">
              <a:extLst>
                <a:ext uri="{FF2B5EF4-FFF2-40B4-BE49-F238E27FC236}">
                  <a16:creationId xmlns:a16="http://schemas.microsoft.com/office/drawing/2014/main" id="{1E0FEF5C-F556-46D1-6770-84AA1A1DB83E}"/>
                </a:ext>
              </a:extLst>
            </p:cNvPr>
            <p:cNvSpPr/>
            <p:nvPr/>
          </p:nvSpPr>
          <p:spPr>
            <a:xfrm>
              <a:off x="1899311" y="3570866"/>
              <a:ext cx="11080" cy="55950"/>
            </a:xfrm>
            <a:custGeom>
              <a:avLst/>
              <a:gdLst/>
              <a:ahLst/>
              <a:cxnLst/>
              <a:rect l="l" t="t" r="r" b="b"/>
              <a:pathLst>
                <a:path w="424" h="2141" extrusionOk="0">
                  <a:moveTo>
                    <a:pt x="212" y="1"/>
                  </a:moveTo>
                  <a:cubicBezTo>
                    <a:pt x="97" y="1"/>
                    <a:pt x="1" y="97"/>
                    <a:pt x="1" y="222"/>
                  </a:cubicBezTo>
                  <a:lnTo>
                    <a:pt x="1" y="1924"/>
                  </a:lnTo>
                  <a:cubicBezTo>
                    <a:pt x="1" y="2068"/>
                    <a:pt x="107" y="2140"/>
                    <a:pt x="212" y="2140"/>
                  </a:cubicBezTo>
                  <a:cubicBezTo>
                    <a:pt x="318" y="2140"/>
                    <a:pt x="424" y="2068"/>
                    <a:pt x="424" y="1924"/>
                  </a:cubicBezTo>
                  <a:lnTo>
                    <a:pt x="424" y="222"/>
                  </a:lnTo>
                  <a:cubicBezTo>
                    <a:pt x="424" y="97"/>
                    <a:pt x="328" y="1"/>
                    <a:pt x="2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64;p91">
              <a:extLst>
                <a:ext uri="{FF2B5EF4-FFF2-40B4-BE49-F238E27FC236}">
                  <a16:creationId xmlns:a16="http://schemas.microsoft.com/office/drawing/2014/main" id="{5E2657E5-AB12-1010-5362-E8E1241BF795}"/>
                </a:ext>
              </a:extLst>
            </p:cNvPr>
            <p:cNvSpPr/>
            <p:nvPr/>
          </p:nvSpPr>
          <p:spPr>
            <a:xfrm>
              <a:off x="1899311" y="3584429"/>
              <a:ext cx="5305" cy="42518"/>
            </a:xfrm>
            <a:custGeom>
              <a:avLst/>
              <a:gdLst/>
              <a:ahLst/>
              <a:cxnLst/>
              <a:rect l="l" t="t" r="r" b="b"/>
              <a:pathLst>
                <a:path w="203" h="1627" extrusionOk="0">
                  <a:moveTo>
                    <a:pt x="1" y="1"/>
                  </a:moveTo>
                  <a:lnTo>
                    <a:pt x="1" y="1405"/>
                  </a:lnTo>
                  <a:cubicBezTo>
                    <a:pt x="1" y="1520"/>
                    <a:pt x="87" y="1616"/>
                    <a:pt x="203" y="1626"/>
                  </a:cubicBezTo>
                  <a:lnTo>
                    <a:pt x="203" y="924"/>
                  </a:lnTo>
                  <a:cubicBezTo>
                    <a:pt x="203" y="607"/>
                    <a:pt x="136" y="28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65;p91">
              <a:extLst>
                <a:ext uri="{FF2B5EF4-FFF2-40B4-BE49-F238E27FC236}">
                  <a16:creationId xmlns:a16="http://schemas.microsoft.com/office/drawing/2014/main" id="{C83DB194-25AC-6EA4-023B-00D4139BF1A0}"/>
                </a:ext>
              </a:extLst>
            </p:cNvPr>
            <p:cNvSpPr/>
            <p:nvPr/>
          </p:nvSpPr>
          <p:spPr>
            <a:xfrm>
              <a:off x="1891524" y="3678663"/>
              <a:ext cx="58328" cy="36220"/>
            </a:xfrm>
            <a:custGeom>
              <a:avLst/>
              <a:gdLst/>
              <a:ahLst/>
              <a:cxnLst/>
              <a:rect l="l" t="t" r="r" b="b"/>
              <a:pathLst>
                <a:path w="2232" h="1386" extrusionOk="0">
                  <a:moveTo>
                    <a:pt x="1" y="1"/>
                  </a:moveTo>
                  <a:lnTo>
                    <a:pt x="1" y="270"/>
                  </a:lnTo>
                  <a:cubicBezTo>
                    <a:pt x="1" y="886"/>
                    <a:pt x="501" y="1386"/>
                    <a:pt x="1116" y="1386"/>
                  </a:cubicBezTo>
                  <a:cubicBezTo>
                    <a:pt x="1732" y="1386"/>
                    <a:pt x="2232" y="886"/>
                    <a:pt x="2232" y="270"/>
                  </a:cubicBezTo>
                  <a:lnTo>
                    <a:pt x="2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566;p91">
              <a:extLst>
                <a:ext uri="{FF2B5EF4-FFF2-40B4-BE49-F238E27FC236}">
                  <a16:creationId xmlns:a16="http://schemas.microsoft.com/office/drawing/2014/main" id="{55F53635-3B6B-A733-BEE3-56C9E47EF053}"/>
                </a:ext>
              </a:extLst>
            </p:cNvPr>
            <p:cNvSpPr/>
            <p:nvPr/>
          </p:nvSpPr>
          <p:spPr>
            <a:xfrm>
              <a:off x="1876210" y="3611842"/>
              <a:ext cx="88720" cy="34939"/>
            </a:xfrm>
            <a:custGeom>
              <a:avLst/>
              <a:gdLst/>
              <a:ahLst/>
              <a:cxnLst/>
              <a:rect l="l" t="t" r="r" b="b"/>
              <a:pathLst>
                <a:path w="3395" h="1337" extrusionOk="0">
                  <a:moveTo>
                    <a:pt x="0" y="0"/>
                  </a:moveTo>
                  <a:lnTo>
                    <a:pt x="0" y="1337"/>
                  </a:lnTo>
                  <a:lnTo>
                    <a:pt x="3395" y="1337"/>
                  </a:lnTo>
                  <a:lnTo>
                    <a:pt x="3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567;p91">
              <a:extLst>
                <a:ext uri="{FF2B5EF4-FFF2-40B4-BE49-F238E27FC236}">
                  <a16:creationId xmlns:a16="http://schemas.microsoft.com/office/drawing/2014/main" id="{7E8FC666-CCBB-EE4A-BEE4-53760807916A}"/>
                </a:ext>
              </a:extLst>
            </p:cNvPr>
            <p:cNvSpPr/>
            <p:nvPr/>
          </p:nvSpPr>
          <p:spPr>
            <a:xfrm>
              <a:off x="1876445" y="3646755"/>
              <a:ext cx="88485" cy="34965"/>
            </a:xfrm>
            <a:custGeom>
              <a:avLst/>
              <a:gdLst/>
              <a:ahLst/>
              <a:cxnLst/>
              <a:rect l="l" t="t" r="r" b="b"/>
              <a:pathLst>
                <a:path w="3386" h="1338" extrusionOk="0">
                  <a:moveTo>
                    <a:pt x="1" y="1"/>
                  </a:moveTo>
                  <a:lnTo>
                    <a:pt x="1" y="732"/>
                  </a:lnTo>
                  <a:cubicBezTo>
                    <a:pt x="1" y="1068"/>
                    <a:pt x="260" y="1337"/>
                    <a:pt x="597" y="1337"/>
                  </a:cubicBezTo>
                  <a:lnTo>
                    <a:pt x="2780" y="1337"/>
                  </a:lnTo>
                  <a:cubicBezTo>
                    <a:pt x="3116" y="1337"/>
                    <a:pt x="3386" y="1068"/>
                    <a:pt x="3386" y="732"/>
                  </a:cubicBezTo>
                  <a:lnTo>
                    <a:pt x="3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568;p91">
              <a:extLst>
                <a:ext uri="{FF2B5EF4-FFF2-40B4-BE49-F238E27FC236}">
                  <a16:creationId xmlns:a16="http://schemas.microsoft.com/office/drawing/2014/main" id="{B995B296-7C19-D070-968B-D5D1FB57A973}"/>
                </a:ext>
              </a:extLst>
            </p:cNvPr>
            <p:cNvSpPr/>
            <p:nvPr/>
          </p:nvSpPr>
          <p:spPr>
            <a:xfrm>
              <a:off x="1920687" y="3678663"/>
              <a:ext cx="29164" cy="32195"/>
            </a:xfrm>
            <a:custGeom>
              <a:avLst/>
              <a:gdLst/>
              <a:ahLst/>
              <a:cxnLst/>
              <a:rect l="l" t="t" r="r" b="b"/>
              <a:pathLst>
                <a:path w="1116" h="1232" extrusionOk="0">
                  <a:moveTo>
                    <a:pt x="0" y="1"/>
                  </a:moveTo>
                  <a:lnTo>
                    <a:pt x="0" y="270"/>
                  </a:lnTo>
                  <a:cubicBezTo>
                    <a:pt x="0" y="664"/>
                    <a:pt x="212" y="1039"/>
                    <a:pt x="558" y="1232"/>
                  </a:cubicBezTo>
                  <a:cubicBezTo>
                    <a:pt x="895" y="1030"/>
                    <a:pt x="1106" y="664"/>
                    <a:pt x="1116" y="270"/>
                  </a:cubicBezTo>
                  <a:lnTo>
                    <a:pt x="1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69;p91">
              <a:extLst>
                <a:ext uri="{FF2B5EF4-FFF2-40B4-BE49-F238E27FC236}">
                  <a16:creationId xmlns:a16="http://schemas.microsoft.com/office/drawing/2014/main" id="{3B0BE477-1B4F-0B01-4BC2-8BD6C3B45C61}"/>
                </a:ext>
              </a:extLst>
            </p:cNvPr>
            <p:cNvSpPr/>
            <p:nvPr/>
          </p:nvSpPr>
          <p:spPr>
            <a:xfrm>
              <a:off x="1904590" y="3611842"/>
              <a:ext cx="60340" cy="34939"/>
            </a:xfrm>
            <a:custGeom>
              <a:avLst/>
              <a:gdLst/>
              <a:ahLst/>
              <a:cxnLst/>
              <a:rect l="l" t="t" r="r" b="b"/>
              <a:pathLst>
                <a:path w="2309" h="1337" extrusionOk="0">
                  <a:moveTo>
                    <a:pt x="1" y="0"/>
                  </a:moveTo>
                  <a:lnTo>
                    <a:pt x="1" y="1337"/>
                  </a:lnTo>
                  <a:lnTo>
                    <a:pt x="2309" y="1337"/>
                  </a:lnTo>
                  <a:lnTo>
                    <a:pt x="2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70;p91">
              <a:extLst>
                <a:ext uri="{FF2B5EF4-FFF2-40B4-BE49-F238E27FC236}">
                  <a16:creationId xmlns:a16="http://schemas.microsoft.com/office/drawing/2014/main" id="{C5B59873-77D0-4528-85CA-444A693076D1}"/>
                </a:ext>
              </a:extLst>
            </p:cNvPr>
            <p:cNvSpPr/>
            <p:nvPr/>
          </p:nvSpPr>
          <p:spPr>
            <a:xfrm>
              <a:off x="1904590" y="3646755"/>
              <a:ext cx="60340" cy="34965"/>
            </a:xfrm>
            <a:custGeom>
              <a:avLst/>
              <a:gdLst/>
              <a:ahLst/>
              <a:cxnLst/>
              <a:rect l="l" t="t" r="r" b="b"/>
              <a:pathLst>
                <a:path w="2309" h="1338" extrusionOk="0">
                  <a:moveTo>
                    <a:pt x="1" y="1"/>
                  </a:moveTo>
                  <a:lnTo>
                    <a:pt x="1" y="732"/>
                  </a:lnTo>
                  <a:cubicBezTo>
                    <a:pt x="1" y="1068"/>
                    <a:pt x="270" y="1337"/>
                    <a:pt x="607" y="1337"/>
                  </a:cubicBezTo>
                  <a:lnTo>
                    <a:pt x="1703" y="1337"/>
                  </a:lnTo>
                  <a:cubicBezTo>
                    <a:pt x="2039" y="1337"/>
                    <a:pt x="2309" y="1068"/>
                    <a:pt x="2309" y="732"/>
                  </a:cubicBezTo>
                  <a:lnTo>
                    <a:pt x="2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4"/>
        <p:cNvGrpSpPr/>
        <p:nvPr/>
      </p:nvGrpSpPr>
      <p:grpSpPr>
        <a:xfrm>
          <a:off x="0" y="0"/>
          <a:ext cx="0" cy="0"/>
          <a:chOff x="0" y="0"/>
          <a:chExt cx="0" cy="0"/>
        </a:xfrm>
      </p:grpSpPr>
      <p:grpSp>
        <p:nvGrpSpPr>
          <p:cNvPr id="585" name="Google Shape;585;p44"/>
          <p:cNvGrpSpPr/>
          <p:nvPr/>
        </p:nvGrpSpPr>
        <p:grpSpPr>
          <a:xfrm rot="-3167935">
            <a:off x="5177142" y="3861932"/>
            <a:ext cx="1013676" cy="1167273"/>
            <a:chOff x="6553284" y="172008"/>
            <a:chExt cx="1013700" cy="1167300"/>
          </a:xfrm>
        </p:grpSpPr>
        <p:sp>
          <p:nvSpPr>
            <p:cNvPr id="586" name="Google Shape;586;p44"/>
            <p:cNvSpPr/>
            <p:nvPr/>
          </p:nvSpPr>
          <p:spPr>
            <a:xfrm rot="-7657730" flipH="1">
              <a:off x="6459931" y="578342"/>
              <a:ext cx="1200405" cy="354632"/>
            </a:xfrm>
            <a:prstGeom prst="trapezoid">
              <a:avLst>
                <a:gd name="adj" fmla="val 886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4"/>
            <p:cNvSpPr/>
            <p:nvPr/>
          </p:nvSpPr>
          <p:spPr>
            <a:xfrm rot="-10357513">
              <a:off x="7073332" y="409639"/>
              <a:ext cx="392648" cy="392648"/>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44"/>
          <p:cNvSpPr txBox="1">
            <a:spLocks noGrp="1"/>
          </p:cNvSpPr>
          <p:nvPr>
            <p:ph type="title"/>
          </p:nvPr>
        </p:nvSpPr>
        <p:spPr>
          <a:xfrm>
            <a:off x="713224" y="516143"/>
            <a:ext cx="4919687" cy="1366445"/>
          </a:xfrm>
          <a:prstGeom prst="rect">
            <a:avLst/>
          </a:prstGeom>
        </p:spPr>
        <p:txBody>
          <a:bodyPr spcFirstLastPara="1" wrap="square" lIns="91425" tIns="91425" rIns="91425" bIns="91425" anchor="ctr" anchorCtr="0">
            <a:noAutofit/>
          </a:bodyPr>
          <a:lstStyle/>
          <a:p>
            <a:r>
              <a:rPr lang="es-MX" sz="20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Limitaciones y prohibiciones para el trabajo de la mujer en estado de gestación:</a:t>
            </a:r>
            <a:br>
              <a:rPr lang="es-MX" sz="3600" kern="1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grpSp>
        <p:nvGrpSpPr>
          <p:cNvPr id="589" name="Google Shape;589;p44"/>
          <p:cNvGrpSpPr/>
          <p:nvPr/>
        </p:nvGrpSpPr>
        <p:grpSpPr>
          <a:xfrm>
            <a:off x="7075962" y="2850662"/>
            <a:ext cx="1141881" cy="674673"/>
            <a:chOff x="5566632" y="1003494"/>
            <a:chExt cx="1141881" cy="674673"/>
          </a:xfrm>
        </p:grpSpPr>
        <p:sp>
          <p:nvSpPr>
            <p:cNvPr id="590" name="Google Shape;590;p44"/>
            <p:cNvSpPr/>
            <p:nvPr/>
          </p:nvSpPr>
          <p:spPr>
            <a:xfrm rot="10800000">
              <a:off x="6113907" y="1003494"/>
              <a:ext cx="594606" cy="59460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44"/>
            <p:cNvGrpSpPr/>
            <p:nvPr/>
          </p:nvGrpSpPr>
          <p:grpSpPr>
            <a:xfrm>
              <a:off x="5566632" y="1256391"/>
              <a:ext cx="895268" cy="421777"/>
              <a:chOff x="5566875" y="1003490"/>
              <a:chExt cx="1432200" cy="674735"/>
            </a:xfrm>
          </p:grpSpPr>
          <p:sp>
            <p:nvSpPr>
              <p:cNvPr id="592" name="Google Shape;592;p44"/>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4"/>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6" name="Google Shape;596;p44"/>
          <p:cNvGrpSpPr/>
          <p:nvPr/>
        </p:nvGrpSpPr>
        <p:grpSpPr>
          <a:xfrm>
            <a:off x="6685957" y="2237466"/>
            <a:ext cx="895268" cy="421777"/>
            <a:chOff x="5566875" y="1003490"/>
            <a:chExt cx="1432200" cy="674735"/>
          </a:xfrm>
        </p:grpSpPr>
        <p:sp>
          <p:nvSpPr>
            <p:cNvPr id="597" name="Google Shape;597;p44"/>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44"/>
          <p:cNvSpPr txBox="1">
            <a:spLocks noGrp="1"/>
          </p:cNvSpPr>
          <p:nvPr>
            <p:ph type="subTitle" idx="1"/>
          </p:nvPr>
        </p:nvSpPr>
        <p:spPr>
          <a:xfrm>
            <a:off x="713224" y="1307300"/>
            <a:ext cx="5923000" cy="2847440"/>
          </a:xfrm>
          <a:prstGeom prst="rect">
            <a:avLst/>
          </a:prstGeom>
        </p:spPr>
        <p:txBody>
          <a:bodyPr spcFirstLastPara="1" wrap="square" lIns="91425" tIns="91425" rIns="91425" bIns="91425" anchor="ctr" anchorCtr="0">
            <a:noAutofit/>
          </a:bodyPr>
          <a:lstStyle/>
          <a:p>
            <a:pPr marL="139700" indent="0" algn="just">
              <a:lnSpc>
                <a:spcPct val="107000"/>
              </a:lnSpc>
              <a:buNone/>
            </a:pPr>
            <a:endParaRPr lang="es-MX"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6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Levantar arrastrar o empujar grandes pesos. </a:t>
            </a:r>
          </a:p>
          <a:p>
            <a:pPr marL="0" lvl="0" indent="0" algn="just">
              <a:lnSpc>
                <a:spcPct val="107000"/>
              </a:lnSpc>
              <a:buNone/>
            </a:pPr>
            <a:endParaRPr lang="es-MX"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6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Realizar horas extraordinarias de trabajo.</a:t>
            </a:r>
          </a:p>
          <a:p>
            <a:pPr marL="0" lvl="0" indent="0" algn="just">
              <a:lnSpc>
                <a:spcPct val="107000"/>
              </a:lnSpc>
              <a:buNone/>
            </a:pPr>
            <a:endParaRPr lang="es-MX"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6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Realizar función nocturna, entre otras. </a:t>
            </a:r>
          </a:p>
          <a:p>
            <a:pPr marL="0" lvl="0" indent="0" algn="just">
              <a:lnSpc>
                <a:spcPct val="107000"/>
              </a:lnSpc>
              <a:buNone/>
            </a:pPr>
            <a:endParaRPr lang="es-MX"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6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En estos casos debe coordinar con su jefatura los cambios de su función laboral como una forma de resguardar la protección a la maternidad. </a:t>
            </a:r>
            <a:endParaRPr lang="es-MX"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es-MX" dirty="0"/>
          </a:p>
        </p:txBody>
      </p:sp>
      <p:grpSp>
        <p:nvGrpSpPr>
          <p:cNvPr id="602" name="Google Shape;602;p44"/>
          <p:cNvGrpSpPr/>
          <p:nvPr/>
        </p:nvGrpSpPr>
        <p:grpSpPr>
          <a:xfrm>
            <a:off x="6131784" y="1390740"/>
            <a:ext cx="895268" cy="421777"/>
            <a:chOff x="5566875" y="1003490"/>
            <a:chExt cx="1432200" cy="674735"/>
          </a:xfrm>
        </p:grpSpPr>
        <p:sp>
          <p:nvSpPr>
            <p:cNvPr id="603" name="Google Shape;603;p44"/>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5566875" y="1321825"/>
              <a:ext cx="1432200" cy="356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rot="-5400000">
              <a:off x="5669575" y="1003500"/>
              <a:ext cx="594600" cy="594600"/>
            </a:xfrm>
            <a:prstGeom prst="flowChartDelay">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44"/>
          <p:cNvGrpSpPr/>
          <p:nvPr/>
        </p:nvGrpSpPr>
        <p:grpSpPr>
          <a:xfrm>
            <a:off x="6595727" y="336870"/>
            <a:ext cx="2210314" cy="1041318"/>
            <a:chOff x="6595727" y="336870"/>
            <a:chExt cx="2210314" cy="1041318"/>
          </a:xfrm>
        </p:grpSpPr>
        <p:grpSp>
          <p:nvGrpSpPr>
            <p:cNvPr id="608" name="Google Shape;608;p44"/>
            <p:cNvGrpSpPr/>
            <p:nvPr/>
          </p:nvGrpSpPr>
          <p:grpSpPr>
            <a:xfrm>
              <a:off x="6595727" y="336870"/>
              <a:ext cx="2210314" cy="1041318"/>
              <a:chOff x="5566875" y="1003490"/>
              <a:chExt cx="1432200" cy="674735"/>
            </a:xfrm>
          </p:grpSpPr>
          <p:sp>
            <p:nvSpPr>
              <p:cNvPr id="609" name="Google Shape;609;p44"/>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44"/>
            <p:cNvGrpSpPr/>
            <p:nvPr/>
          </p:nvGrpSpPr>
          <p:grpSpPr>
            <a:xfrm>
              <a:off x="7122770" y="710893"/>
              <a:ext cx="1156251" cy="401229"/>
              <a:chOff x="3413125" y="2909125"/>
              <a:chExt cx="762950" cy="264750"/>
            </a:xfrm>
          </p:grpSpPr>
          <p:sp>
            <p:nvSpPr>
              <p:cNvPr id="614" name="Google Shape;614;p44"/>
              <p:cNvSpPr/>
              <p:nvPr/>
            </p:nvSpPr>
            <p:spPr>
              <a:xfrm>
                <a:off x="3458775" y="2929650"/>
                <a:ext cx="108425" cy="107325"/>
              </a:xfrm>
              <a:custGeom>
                <a:avLst/>
                <a:gdLst/>
                <a:ahLst/>
                <a:cxnLst/>
                <a:rect l="l" t="t" r="r" b="b"/>
                <a:pathLst>
                  <a:path w="4337" h="4293" extrusionOk="0">
                    <a:moveTo>
                      <a:pt x="2172" y="1"/>
                    </a:moveTo>
                    <a:cubicBezTo>
                      <a:pt x="1004" y="1"/>
                      <a:pt x="45" y="929"/>
                      <a:pt x="23" y="2124"/>
                    </a:cubicBezTo>
                    <a:cubicBezTo>
                      <a:pt x="0" y="3311"/>
                      <a:pt x="959" y="4293"/>
                      <a:pt x="2146" y="4293"/>
                    </a:cubicBezTo>
                    <a:cubicBezTo>
                      <a:pt x="2160" y="4293"/>
                      <a:pt x="2174" y="4293"/>
                      <a:pt x="2188" y="4293"/>
                    </a:cubicBezTo>
                    <a:cubicBezTo>
                      <a:pt x="3356" y="4293"/>
                      <a:pt x="4314" y="3365"/>
                      <a:pt x="4337" y="2170"/>
                    </a:cubicBezTo>
                    <a:cubicBezTo>
                      <a:pt x="4337" y="983"/>
                      <a:pt x="3401" y="1"/>
                      <a:pt x="2214" y="1"/>
                    </a:cubicBezTo>
                    <a:cubicBezTo>
                      <a:pt x="2200" y="1"/>
                      <a:pt x="2186" y="1"/>
                      <a:pt x="2172"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4007700" y="2909125"/>
                <a:ext cx="108450" cy="107900"/>
              </a:xfrm>
              <a:custGeom>
                <a:avLst/>
                <a:gdLst/>
                <a:ahLst/>
                <a:cxnLst/>
                <a:rect l="l" t="t" r="r" b="b"/>
                <a:pathLst>
                  <a:path w="4338" h="4316" extrusionOk="0">
                    <a:moveTo>
                      <a:pt x="2151" y="0"/>
                    </a:moveTo>
                    <a:cubicBezTo>
                      <a:pt x="982" y="0"/>
                      <a:pt x="24" y="950"/>
                      <a:pt x="24" y="2123"/>
                    </a:cubicBezTo>
                    <a:cubicBezTo>
                      <a:pt x="1" y="3310"/>
                      <a:pt x="937" y="4292"/>
                      <a:pt x="2147" y="4315"/>
                    </a:cubicBezTo>
                    <a:cubicBezTo>
                      <a:pt x="2160" y="4315"/>
                      <a:pt x="2174" y="4315"/>
                      <a:pt x="2188" y="4315"/>
                    </a:cubicBezTo>
                    <a:cubicBezTo>
                      <a:pt x="3356" y="4315"/>
                      <a:pt x="4315" y="3365"/>
                      <a:pt x="4315" y="2192"/>
                    </a:cubicBezTo>
                    <a:cubicBezTo>
                      <a:pt x="4338" y="1005"/>
                      <a:pt x="3402" y="24"/>
                      <a:pt x="2192" y="1"/>
                    </a:cubicBezTo>
                    <a:cubicBezTo>
                      <a:pt x="2178" y="0"/>
                      <a:pt x="2165" y="0"/>
                      <a:pt x="2151"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3620825" y="2934750"/>
                <a:ext cx="333275" cy="147300"/>
              </a:xfrm>
              <a:custGeom>
                <a:avLst/>
                <a:gdLst/>
                <a:ahLst/>
                <a:cxnLst/>
                <a:rect l="l" t="t" r="r" b="b"/>
                <a:pathLst>
                  <a:path w="13331" h="5892" extrusionOk="0">
                    <a:moveTo>
                      <a:pt x="11174" y="0"/>
                    </a:moveTo>
                    <a:cubicBezTo>
                      <a:pt x="9929" y="0"/>
                      <a:pt x="8344" y="1093"/>
                      <a:pt x="6620" y="1281"/>
                    </a:cubicBezTo>
                    <a:cubicBezTo>
                      <a:pt x="6403" y="1303"/>
                      <a:pt x="6191" y="1313"/>
                      <a:pt x="5983" y="1313"/>
                    </a:cubicBezTo>
                    <a:cubicBezTo>
                      <a:pt x="4491" y="1313"/>
                      <a:pt x="3227" y="811"/>
                      <a:pt x="2213" y="811"/>
                    </a:cubicBezTo>
                    <a:cubicBezTo>
                      <a:pt x="1626" y="811"/>
                      <a:pt x="1123" y="979"/>
                      <a:pt x="708" y="1509"/>
                    </a:cubicBezTo>
                    <a:cubicBezTo>
                      <a:pt x="0" y="2422"/>
                      <a:pt x="1005" y="4659"/>
                      <a:pt x="3287" y="5892"/>
                    </a:cubicBezTo>
                    <a:lnTo>
                      <a:pt x="3310" y="5846"/>
                    </a:lnTo>
                    <a:cubicBezTo>
                      <a:pt x="3310" y="5846"/>
                      <a:pt x="5282" y="3778"/>
                      <a:pt x="8012" y="3778"/>
                    </a:cubicBezTo>
                    <a:cubicBezTo>
                      <a:pt x="9044" y="3778"/>
                      <a:pt x="10184" y="4074"/>
                      <a:pt x="11367" y="4887"/>
                    </a:cubicBezTo>
                    <a:lnTo>
                      <a:pt x="11459" y="4979"/>
                    </a:lnTo>
                    <a:cubicBezTo>
                      <a:pt x="12874" y="3678"/>
                      <a:pt x="13330" y="1920"/>
                      <a:pt x="12646" y="870"/>
                    </a:cubicBezTo>
                    <a:cubicBezTo>
                      <a:pt x="12238" y="227"/>
                      <a:pt x="11741" y="0"/>
                      <a:pt x="111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3703000" y="3029200"/>
                <a:ext cx="204300" cy="74000"/>
              </a:xfrm>
              <a:custGeom>
                <a:avLst/>
                <a:gdLst/>
                <a:ahLst/>
                <a:cxnLst/>
                <a:rect l="l" t="t" r="r" b="b"/>
                <a:pathLst>
                  <a:path w="8172" h="2960" extrusionOk="0">
                    <a:moveTo>
                      <a:pt x="4725" y="0"/>
                    </a:moveTo>
                    <a:cubicBezTo>
                      <a:pt x="1995" y="0"/>
                      <a:pt x="23" y="2068"/>
                      <a:pt x="23" y="2068"/>
                    </a:cubicBezTo>
                    <a:lnTo>
                      <a:pt x="0" y="2114"/>
                    </a:lnTo>
                    <a:cubicBezTo>
                      <a:pt x="951" y="2622"/>
                      <a:pt x="2137" y="2959"/>
                      <a:pt x="3496" y="2959"/>
                    </a:cubicBezTo>
                    <a:cubicBezTo>
                      <a:pt x="3541" y="2959"/>
                      <a:pt x="3585" y="2959"/>
                      <a:pt x="3629" y="2958"/>
                    </a:cubicBezTo>
                    <a:cubicBezTo>
                      <a:pt x="5615" y="2890"/>
                      <a:pt x="7145" y="2182"/>
                      <a:pt x="8172" y="1201"/>
                    </a:cubicBezTo>
                    <a:lnTo>
                      <a:pt x="8080" y="1109"/>
                    </a:lnTo>
                    <a:cubicBezTo>
                      <a:pt x="6897" y="296"/>
                      <a:pt x="5757" y="0"/>
                      <a:pt x="4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4021400" y="3040400"/>
                <a:ext cx="154675" cy="133475"/>
              </a:xfrm>
              <a:custGeom>
                <a:avLst/>
                <a:gdLst/>
                <a:ahLst/>
                <a:cxnLst/>
                <a:rect l="l" t="t" r="r" b="b"/>
                <a:pathLst>
                  <a:path w="6187" h="5339" extrusionOk="0">
                    <a:moveTo>
                      <a:pt x="2899" y="0"/>
                    </a:moveTo>
                    <a:cubicBezTo>
                      <a:pt x="2628" y="0"/>
                      <a:pt x="2364" y="31"/>
                      <a:pt x="2124" y="91"/>
                    </a:cubicBezTo>
                    <a:cubicBezTo>
                      <a:pt x="1347" y="273"/>
                      <a:pt x="777" y="867"/>
                      <a:pt x="457" y="1574"/>
                    </a:cubicBezTo>
                    <a:cubicBezTo>
                      <a:pt x="389" y="1689"/>
                      <a:pt x="343" y="1826"/>
                      <a:pt x="298" y="1940"/>
                    </a:cubicBezTo>
                    <a:cubicBezTo>
                      <a:pt x="183" y="2282"/>
                      <a:pt x="161" y="2602"/>
                      <a:pt x="206" y="2898"/>
                    </a:cubicBezTo>
                    <a:cubicBezTo>
                      <a:pt x="206" y="2967"/>
                      <a:pt x="206" y="3012"/>
                      <a:pt x="229" y="3058"/>
                    </a:cubicBezTo>
                    <a:cubicBezTo>
                      <a:pt x="1" y="4154"/>
                      <a:pt x="1005" y="5044"/>
                      <a:pt x="2009" y="5158"/>
                    </a:cubicBezTo>
                    <a:lnTo>
                      <a:pt x="2055" y="5158"/>
                    </a:lnTo>
                    <a:cubicBezTo>
                      <a:pt x="2383" y="5289"/>
                      <a:pt x="2712" y="5338"/>
                      <a:pt x="3032" y="5338"/>
                    </a:cubicBezTo>
                    <a:cubicBezTo>
                      <a:pt x="3156" y="5338"/>
                      <a:pt x="3280" y="5331"/>
                      <a:pt x="3402" y="5318"/>
                    </a:cubicBezTo>
                    <a:cubicBezTo>
                      <a:pt x="4155" y="5318"/>
                      <a:pt x="4885" y="5090"/>
                      <a:pt x="5388" y="4587"/>
                    </a:cubicBezTo>
                    <a:cubicBezTo>
                      <a:pt x="6186" y="3788"/>
                      <a:pt x="6141" y="2693"/>
                      <a:pt x="5639" y="1803"/>
                    </a:cubicBezTo>
                    <a:cubicBezTo>
                      <a:pt x="5639" y="1803"/>
                      <a:pt x="5639" y="1803"/>
                      <a:pt x="5639" y="1780"/>
                    </a:cubicBezTo>
                    <a:cubicBezTo>
                      <a:pt x="5593" y="1597"/>
                      <a:pt x="5525" y="1392"/>
                      <a:pt x="5410" y="1186"/>
                    </a:cubicBezTo>
                    <a:cubicBezTo>
                      <a:pt x="4929" y="385"/>
                      <a:pt x="3864" y="0"/>
                      <a:pt x="2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4"/>
              <p:cNvSpPr/>
              <p:nvPr/>
            </p:nvSpPr>
            <p:spPr>
              <a:xfrm>
                <a:off x="3413125" y="3056725"/>
                <a:ext cx="140400" cy="114575"/>
              </a:xfrm>
              <a:custGeom>
                <a:avLst/>
                <a:gdLst/>
                <a:ahLst/>
                <a:cxnLst/>
                <a:rect l="l" t="t" r="r" b="b"/>
                <a:pathLst>
                  <a:path w="5616" h="4583" extrusionOk="0">
                    <a:moveTo>
                      <a:pt x="3062" y="1"/>
                    </a:moveTo>
                    <a:cubicBezTo>
                      <a:pt x="2565" y="1"/>
                      <a:pt x="2063" y="88"/>
                      <a:pt x="1643" y="214"/>
                    </a:cubicBezTo>
                    <a:cubicBezTo>
                      <a:pt x="981" y="396"/>
                      <a:pt x="479" y="921"/>
                      <a:pt x="457" y="1583"/>
                    </a:cubicBezTo>
                    <a:cubicBezTo>
                      <a:pt x="91" y="1971"/>
                      <a:pt x="0" y="2496"/>
                      <a:pt x="365" y="3135"/>
                    </a:cubicBezTo>
                    <a:cubicBezTo>
                      <a:pt x="848" y="4001"/>
                      <a:pt x="1740" y="4583"/>
                      <a:pt x="2711" y="4583"/>
                    </a:cubicBezTo>
                    <a:cubicBezTo>
                      <a:pt x="2841" y="4583"/>
                      <a:pt x="2972" y="4572"/>
                      <a:pt x="3104" y="4551"/>
                    </a:cubicBezTo>
                    <a:cubicBezTo>
                      <a:pt x="3447" y="4505"/>
                      <a:pt x="3789" y="4345"/>
                      <a:pt x="4086" y="4163"/>
                    </a:cubicBezTo>
                    <a:cubicBezTo>
                      <a:pt x="4314" y="4117"/>
                      <a:pt x="4542" y="4071"/>
                      <a:pt x="4748" y="3980"/>
                    </a:cubicBezTo>
                    <a:cubicBezTo>
                      <a:pt x="5295" y="3729"/>
                      <a:pt x="5501" y="3135"/>
                      <a:pt x="5569" y="2588"/>
                    </a:cubicBezTo>
                    <a:cubicBezTo>
                      <a:pt x="5615" y="2177"/>
                      <a:pt x="5524" y="1789"/>
                      <a:pt x="5318" y="1469"/>
                    </a:cubicBezTo>
                    <a:cubicBezTo>
                      <a:pt x="5227" y="1081"/>
                      <a:pt x="5022" y="716"/>
                      <a:pt x="4656" y="442"/>
                    </a:cubicBezTo>
                    <a:cubicBezTo>
                      <a:pt x="4225" y="121"/>
                      <a:pt x="3646" y="1"/>
                      <a:pt x="3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0" name="Google Shape;620;p44"/>
          <p:cNvGrpSpPr/>
          <p:nvPr/>
        </p:nvGrpSpPr>
        <p:grpSpPr>
          <a:xfrm rot="-3168023">
            <a:off x="6186864" y="3710476"/>
            <a:ext cx="588341" cy="677489"/>
            <a:chOff x="6553284" y="172008"/>
            <a:chExt cx="1013700" cy="1167300"/>
          </a:xfrm>
        </p:grpSpPr>
        <p:sp>
          <p:nvSpPr>
            <p:cNvPr id="621" name="Google Shape;621;p44"/>
            <p:cNvSpPr/>
            <p:nvPr/>
          </p:nvSpPr>
          <p:spPr>
            <a:xfrm rot="-7657730" flipH="1">
              <a:off x="6459931" y="578342"/>
              <a:ext cx="1200405" cy="354632"/>
            </a:xfrm>
            <a:prstGeom prst="trapezoid">
              <a:avLst>
                <a:gd name="adj" fmla="val 886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4"/>
            <p:cNvSpPr/>
            <p:nvPr/>
          </p:nvSpPr>
          <p:spPr>
            <a:xfrm rot="-10357513">
              <a:off x="7073332" y="409639"/>
              <a:ext cx="392648" cy="392648"/>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44"/>
          <p:cNvSpPr/>
          <p:nvPr/>
        </p:nvSpPr>
        <p:spPr>
          <a:xfrm>
            <a:off x="265625" y="3900325"/>
            <a:ext cx="895200" cy="895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Imagen 31" descr="Un dibujo de un perro&#10;&#10;Descripción generada automáticamente con confianza media">
            <a:extLst>
              <a:ext uri="{FF2B5EF4-FFF2-40B4-BE49-F238E27FC236}">
                <a16:creationId xmlns:a16="http://schemas.microsoft.com/office/drawing/2014/main" id="{A8EE0A73-1529-2E17-EA4B-77C35CAB31CA}"/>
              </a:ext>
            </a:extLst>
          </p:cNvPr>
          <p:cNvPicPr>
            <a:picLocks noChangeAspect="1"/>
          </p:cNvPicPr>
          <p:nvPr/>
        </p:nvPicPr>
        <p:blipFill>
          <a:blip r:embed="rId3"/>
          <a:stretch>
            <a:fillRect/>
          </a:stretch>
        </p:blipFill>
        <p:spPr>
          <a:xfrm>
            <a:off x="7562850" y="2686638"/>
            <a:ext cx="1581150" cy="24478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Google Shape;486;p39"/>
          <p:cNvSpPr txBox="1">
            <a:spLocks noGrp="1"/>
          </p:cNvSpPr>
          <p:nvPr>
            <p:ph type="title"/>
          </p:nvPr>
        </p:nvSpPr>
        <p:spPr>
          <a:xfrm>
            <a:off x="720000" y="0"/>
            <a:ext cx="7704000" cy="595316"/>
          </a:xfrm>
          <a:prstGeom prst="rect">
            <a:avLst/>
          </a:prstGeom>
        </p:spPr>
        <p:txBody>
          <a:bodyPr spcFirstLastPara="1" wrap="square" lIns="91425" tIns="91425" rIns="91425" bIns="91425" anchor="ctr" anchorCtr="0">
            <a:noAutofit/>
          </a:bodyPr>
          <a:lstStyle/>
          <a:p>
            <a:br>
              <a:rPr lang="es-MX" sz="1800"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br>
            <a:br>
              <a:rPr lang="es-MX" sz="1800"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br>
            <a:r>
              <a:rPr lang="es-MX" sz="2400" b="1" u="sng"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Proceso de ingreso Sala Cuna: </a:t>
            </a:r>
            <a:br>
              <a:rPr lang="es-MX" sz="2400" kern="100" dirty="0">
                <a:effectLst/>
                <a:latin typeface="Calibri" panose="020F0502020204030204" pitchFamily="34" charset="0"/>
                <a:ea typeface="Calibri" panose="020F0502020204030204" pitchFamily="34" charset="0"/>
                <a:cs typeface="Times New Roman" panose="02020603050405020304" pitchFamily="18" charset="0"/>
              </a:rPr>
            </a:br>
            <a:endParaRPr sz="2400" dirty="0"/>
          </a:p>
        </p:txBody>
      </p:sp>
      <p:sp>
        <p:nvSpPr>
          <p:cNvPr id="487" name="Google Shape;487;p39"/>
          <p:cNvSpPr txBox="1">
            <a:spLocks noGrp="1"/>
          </p:cNvSpPr>
          <p:nvPr>
            <p:ph type="body" idx="4294967295"/>
          </p:nvPr>
        </p:nvSpPr>
        <p:spPr>
          <a:xfrm>
            <a:off x="720001" y="885996"/>
            <a:ext cx="7375127" cy="990862"/>
          </a:xfrm>
          <a:prstGeom prst="rect">
            <a:avLst/>
          </a:prstGeom>
        </p:spPr>
        <p:txBody>
          <a:bodyPr spcFirstLastPara="1" wrap="square" lIns="91425" tIns="91425" rIns="91425" bIns="91425" anchor="t" anchorCtr="0">
            <a:noAutofit/>
          </a:bodyPr>
          <a:lstStyle/>
          <a:p>
            <a:pPr marL="0" indent="0" algn="just">
              <a:spcAft>
                <a:spcPts val="1600"/>
              </a:spcAft>
              <a:buNone/>
            </a:pP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La institución tiene a su dis</a:t>
            </a:r>
            <a:r>
              <a:rPr lang="es-MX" sz="1200" kern="100" dirty="0">
                <a:solidFill>
                  <a:srgbClr val="2E75B6"/>
                </a:solidFill>
                <a:latin typeface="Arial Narrow" panose="020B0606020202030204" pitchFamily="34" charset="0"/>
                <a:ea typeface="Calibri" panose="020F0502020204030204" pitchFamily="34" charset="0"/>
                <a:cs typeface="Calibri" panose="020F0502020204030204" pitchFamily="34" charset="0"/>
              </a:rPr>
              <a:t>posición </a:t>
            </a:r>
            <a:r>
              <a:rPr lang="es-MX" sz="1200"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salas cunas externa para quien ejerza el derecho a sala cuna, por lo tanto, las sala cunas externas son: </a:t>
            </a:r>
          </a:p>
          <a:p>
            <a:pPr marL="0" indent="0" algn="ctr">
              <a:spcAft>
                <a:spcPts val="1600"/>
              </a:spcAft>
              <a:buNone/>
            </a:pPr>
            <a:r>
              <a:rPr lang="es-MX" sz="1600" b="1" kern="100" dirty="0">
                <a:solidFill>
                  <a:srgbClr val="2E75B6"/>
                </a:solidFill>
                <a:latin typeface="Arial Narrow" panose="020B0606020202030204" pitchFamily="34" charset="0"/>
                <a:ea typeface="Calibri" panose="020F0502020204030204" pitchFamily="34" charset="0"/>
                <a:cs typeface="Calibri" panose="020F0502020204030204" pitchFamily="34" charset="0"/>
              </a:rPr>
              <a:t>Sala Cuna Jardín Infantil MELODIA </a:t>
            </a:r>
          </a:p>
          <a:p>
            <a:pPr marL="0" lvl="0" indent="0" algn="ctr" rtl="0">
              <a:spcBef>
                <a:spcPts val="0"/>
              </a:spcBef>
              <a:spcAft>
                <a:spcPts val="1600"/>
              </a:spcAft>
              <a:buNone/>
            </a:pPr>
            <a:endParaRPr sz="1100" dirty="0">
              <a:solidFill>
                <a:srgbClr val="666666"/>
              </a:solidFill>
            </a:endParaRPr>
          </a:p>
        </p:txBody>
      </p:sp>
      <p:cxnSp>
        <p:nvCxnSpPr>
          <p:cNvPr id="489" name="Google Shape;489;p39"/>
          <p:cNvCxnSpPr>
            <a:cxnSpLocks/>
          </p:cNvCxnSpPr>
          <p:nvPr/>
        </p:nvCxnSpPr>
        <p:spPr>
          <a:xfrm rot="16200000" flipH="1">
            <a:off x="7098922" y="1113322"/>
            <a:ext cx="3041284" cy="1048871"/>
          </a:xfrm>
          <a:prstGeom prst="curvedConnector3">
            <a:avLst>
              <a:gd name="adj1" fmla="val 50000"/>
            </a:avLst>
          </a:prstGeom>
          <a:noFill/>
          <a:ln w="38100" cap="flat" cmpd="sng">
            <a:solidFill>
              <a:schemeClr val="accent3"/>
            </a:solidFill>
            <a:prstDash val="dash"/>
            <a:round/>
            <a:headEnd type="none" w="med" len="med"/>
            <a:tailEnd type="none" w="med" len="med"/>
          </a:ln>
        </p:spPr>
      </p:cxnSp>
      <p:graphicFrame>
        <p:nvGraphicFramePr>
          <p:cNvPr id="3" name="Google Shape;488;p39">
            <a:extLst>
              <a:ext uri="{FF2B5EF4-FFF2-40B4-BE49-F238E27FC236}">
                <a16:creationId xmlns:a16="http://schemas.microsoft.com/office/drawing/2014/main" id="{E5FC885A-BB9A-A6C7-F35D-F1D7A40FC976}"/>
              </a:ext>
            </a:extLst>
          </p:cNvPr>
          <p:cNvGraphicFramePr/>
          <p:nvPr>
            <p:extLst>
              <p:ext uri="{D42A27DB-BD31-4B8C-83A1-F6EECF244321}">
                <p14:modId xmlns:p14="http://schemas.microsoft.com/office/powerpoint/2010/main" val="2965606159"/>
              </p:ext>
            </p:extLst>
          </p:nvPr>
        </p:nvGraphicFramePr>
        <p:xfrm>
          <a:off x="720000" y="1767506"/>
          <a:ext cx="7375127" cy="2011620"/>
        </p:xfrm>
        <a:graphic>
          <a:graphicData uri="http://schemas.openxmlformats.org/drawingml/2006/table">
            <a:tbl>
              <a:tblPr>
                <a:noFill/>
                <a:tableStyleId>{D0E6B96D-FC5C-48D9-A688-5CD2620C176C}</a:tableStyleId>
              </a:tblPr>
              <a:tblGrid>
                <a:gridCol w="1306024">
                  <a:extLst>
                    <a:ext uri="{9D8B030D-6E8A-4147-A177-3AD203B41FA5}">
                      <a16:colId xmlns:a16="http://schemas.microsoft.com/office/drawing/2014/main" val="20000"/>
                    </a:ext>
                  </a:extLst>
                </a:gridCol>
                <a:gridCol w="6069103">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s-MX" sz="1200" dirty="0">
                          <a:solidFill>
                            <a:schemeClr val="lt1"/>
                          </a:solidFill>
                          <a:uFill>
                            <a:noFill/>
                          </a:uFill>
                          <a:latin typeface="Montserrat SemiBold"/>
                          <a:ea typeface="Montserrat SemiBold"/>
                          <a:cs typeface="Montserrat SemiBold"/>
                          <a:sym typeface="Montserrat SemiBold"/>
                        </a:rPr>
                        <a:t>P</a:t>
                      </a:r>
                      <a:r>
                        <a:rPr lang="en" sz="1200" dirty="0">
                          <a:solidFill>
                            <a:schemeClr val="lt1"/>
                          </a:solidFill>
                          <a:uFill>
                            <a:noFill/>
                          </a:uFill>
                          <a:latin typeface="Montserrat SemiBold"/>
                          <a:ea typeface="Montserrat SemiBold"/>
                          <a:cs typeface="Montserrat SemiBold"/>
                          <a:sym typeface="Montserrat SemiBold"/>
                        </a:rPr>
                        <a:t>rimer paso: </a:t>
                      </a:r>
                    </a:p>
                    <a:p>
                      <a:pPr marL="0" lvl="0" indent="0" algn="l" rtl="0">
                        <a:spcBef>
                          <a:spcPts val="0"/>
                        </a:spcBef>
                        <a:spcAft>
                          <a:spcPts val="0"/>
                        </a:spcAft>
                        <a:buNone/>
                      </a:pPr>
                      <a:endParaRPr lang="en" sz="1200" dirty="0">
                        <a:solidFill>
                          <a:schemeClr val="lt1"/>
                        </a:solidFill>
                        <a:uFill>
                          <a:noFill/>
                        </a:uFill>
                        <a:latin typeface="Montserrat SemiBold"/>
                        <a:ea typeface="Montserrat SemiBold"/>
                        <a:cs typeface="Montserrat SemiBold"/>
                        <a:sym typeface="Montserrat SemiBold"/>
                      </a:endParaRPr>
                    </a:p>
                    <a:p>
                      <a:pPr marL="0" lvl="0" indent="0" algn="l" rtl="0">
                        <a:spcBef>
                          <a:spcPts val="0"/>
                        </a:spcBef>
                        <a:spcAft>
                          <a:spcPts val="0"/>
                        </a:spcAft>
                        <a:buNone/>
                      </a:pPr>
                      <a:endParaRPr lang="en" sz="1200" dirty="0">
                        <a:solidFill>
                          <a:schemeClr val="lt1"/>
                        </a:solidFill>
                        <a:uFill>
                          <a:noFill/>
                        </a:uFill>
                        <a:latin typeface="Montserrat SemiBold"/>
                        <a:ea typeface="Montserrat SemiBold"/>
                        <a:cs typeface="Montserrat SemiBold"/>
                        <a:sym typeface="Montserrat SemiBold"/>
                      </a:endParaRPr>
                    </a:p>
                    <a:p>
                      <a:pPr marL="0" lvl="0" indent="0" algn="l" rtl="0">
                        <a:spcBef>
                          <a:spcPts val="0"/>
                        </a:spcBef>
                        <a:spcAft>
                          <a:spcPts val="0"/>
                        </a:spcAft>
                        <a:buNone/>
                      </a:pPr>
                      <a:endParaRPr lang="en" sz="1200" dirty="0">
                        <a:solidFill>
                          <a:schemeClr val="lt1"/>
                        </a:solidFill>
                        <a:uFill>
                          <a:noFill/>
                        </a:uFill>
                        <a:latin typeface="Montserrat SemiBold"/>
                        <a:ea typeface="Montserrat SemiBold"/>
                        <a:cs typeface="Montserrat SemiBold"/>
                        <a:sym typeface="Montserrat SemiBold"/>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s-MX" sz="1200" b="0" i="0" u="none" strike="noStrike" cap="none" dirty="0">
                          <a:solidFill>
                            <a:srgbClr val="000000"/>
                          </a:solidFill>
                          <a:effectLst/>
                          <a:latin typeface="Arial"/>
                          <a:ea typeface="Arial"/>
                          <a:cs typeface="Arial"/>
                          <a:sym typeface="Arial"/>
                        </a:rPr>
                        <a:t>1.- La funcionaria/o, debe contactarse con la Unidad de Calidad de Vida para solicitud del requerimiento de sala cuna externa al término del proceso de licencia postnatal, siguiendo, posteriormente con el postnatal parental, el cual debe ser informado por la vía telefónica y correo electrónico con las Trabajadoras Sociales de la Unidad de Calidad de Vida encargadas de gestionar el ingreso a sala cuna externas.</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200" dirty="0">
                          <a:solidFill>
                            <a:schemeClr val="lt1"/>
                          </a:solidFill>
                          <a:uFill>
                            <a:noFill/>
                          </a:uFill>
                          <a:latin typeface="Montserrat SemiBold"/>
                          <a:ea typeface="Montserrat SemiBold"/>
                          <a:cs typeface="Montserrat SemiBold"/>
                          <a:sym typeface="Montserrat SemiBold"/>
                        </a:rPr>
                        <a:t>Segundo paso: </a:t>
                      </a:r>
                      <a:endParaRPr sz="1200" dirty="0">
                        <a:solidFill>
                          <a:schemeClr val="lt1"/>
                        </a:solidFill>
                        <a:latin typeface="Montserrat SemiBold"/>
                        <a:ea typeface="Montserrat SemiBold"/>
                        <a:cs typeface="Montserrat SemiBold"/>
                        <a:sym typeface="Montserrat SemiBold"/>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s-MX" sz="1200" b="0" i="0" u="none" strike="noStrike" cap="none" dirty="0">
                          <a:solidFill>
                            <a:srgbClr val="000000"/>
                          </a:solidFill>
                          <a:effectLst/>
                          <a:latin typeface="Arial"/>
                          <a:ea typeface="Arial"/>
                          <a:cs typeface="Arial"/>
                          <a:sym typeface="Arial"/>
                        </a:rPr>
                        <a:t>2.- Estando la vacante disponible en sala cuna se notificará mediante vía telefónica y correo electrónico a la funcionaria, debiendo ésta confirmar si hará uso o no de la vacante por el mismo medio en un plazo de 5 días hábiles comunicando su decisión, si no es aceptada la vacante, ésta será asignada a otra funcionaria. </a:t>
                      </a:r>
                      <a:endParaRPr lang="es-MX" sz="1200" dirty="0">
                        <a:solidFill>
                          <a:srgbClr val="595959"/>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pic>
        <p:nvPicPr>
          <p:cNvPr id="7" name="Imagen 6" descr="Una caricatura de una persona&#10;&#10;Descripción generada automáticamente con confianza media">
            <a:extLst>
              <a:ext uri="{FF2B5EF4-FFF2-40B4-BE49-F238E27FC236}">
                <a16:creationId xmlns:a16="http://schemas.microsoft.com/office/drawing/2014/main" id="{12271ED3-262A-4F95-0F55-ED3DD467CAE8}"/>
              </a:ext>
            </a:extLst>
          </p:cNvPr>
          <p:cNvPicPr>
            <a:picLocks noChangeAspect="1"/>
          </p:cNvPicPr>
          <p:nvPr/>
        </p:nvPicPr>
        <p:blipFill>
          <a:blip r:embed="rId3"/>
          <a:stretch>
            <a:fillRect/>
          </a:stretch>
        </p:blipFill>
        <p:spPr>
          <a:xfrm>
            <a:off x="0" y="3779126"/>
            <a:ext cx="1873624" cy="14285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488;p39">
            <a:extLst>
              <a:ext uri="{FF2B5EF4-FFF2-40B4-BE49-F238E27FC236}">
                <a16:creationId xmlns:a16="http://schemas.microsoft.com/office/drawing/2014/main" id="{F9A96ADC-EBA7-53AA-4F62-D0BA70AA5973}"/>
              </a:ext>
            </a:extLst>
          </p:cNvPr>
          <p:cNvGraphicFramePr/>
          <p:nvPr>
            <p:extLst>
              <p:ext uri="{D42A27DB-BD31-4B8C-83A1-F6EECF244321}">
                <p14:modId xmlns:p14="http://schemas.microsoft.com/office/powerpoint/2010/main" val="2337291164"/>
              </p:ext>
            </p:extLst>
          </p:nvPr>
        </p:nvGraphicFramePr>
        <p:xfrm>
          <a:off x="720000" y="932330"/>
          <a:ext cx="7330306" cy="2366682"/>
        </p:xfrm>
        <a:graphic>
          <a:graphicData uri="http://schemas.openxmlformats.org/drawingml/2006/table">
            <a:tbl>
              <a:tblPr>
                <a:noFill/>
                <a:tableStyleId>{D0E6B96D-FC5C-48D9-A688-5CD2620C176C}</a:tableStyleId>
              </a:tblPr>
              <a:tblGrid>
                <a:gridCol w="1225341">
                  <a:extLst>
                    <a:ext uri="{9D8B030D-6E8A-4147-A177-3AD203B41FA5}">
                      <a16:colId xmlns:a16="http://schemas.microsoft.com/office/drawing/2014/main" val="20000"/>
                    </a:ext>
                  </a:extLst>
                </a:gridCol>
                <a:gridCol w="6104965">
                  <a:extLst>
                    <a:ext uri="{9D8B030D-6E8A-4147-A177-3AD203B41FA5}">
                      <a16:colId xmlns:a16="http://schemas.microsoft.com/office/drawing/2014/main" val="20001"/>
                    </a:ext>
                  </a:extLst>
                </a:gridCol>
              </a:tblGrid>
              <a:tr h="1075761">
                <a:tc>
                  <a:txBody>
                    <a:bodyPr/>
                    <a:lstStyle/>
                    <a:p>
                      <a:pPr marL="0" lvl="0" indent="0" algn="l" rtl="0">
                        <a:spcBef>
                          <a:spcPts val="0"/>
                        </a:spcBef>
                        <a:spcAft>
                          <a:spcPts val="0"/>
                        </a:spcAft>
                        <a:buNone/>
                      </a:pPr>
                      <a:r>
                        <a:rPr lang="es-MX" sz="1200" dirty="0">
                          <a:solidFill>
                            <a:schemeClr val="lt1"/>
                          </a:solidFill>
                          <a:uFill>
                            <a:noFill/>
                          </a:uFill>
                          <a:latin typeface="Montserrat SemiBold"/>
                          <a:ea typeface="Montserrat SemiBold"/>
                          <a:cs typeface="Montserrat SemiBold"/>
                          <a:sym typeface="Montserrat SemiBold"/>
                        </a:rPr>
                        <a:t>T</a:t>
                      </a:r>
                      <a:r>
                        <a:rPr lang="en" sz="1200" dirty="0">
                          <a:solidFill>
                            <a:schemeClr val="lt1"/>
                          </a:solidFill>
                          <a:uFill>
                            <a:noFill/>
                          </a:uFill>
                          <a:latin typeface="Montserrat SemiBold"/>
                          <a:ea typeface="Montserrat SemiBold"/>
                          <a:cs typeface="Montserrat SemiBold"/>
                          <a:sym typeface="Montserrat SemiBold"/>
                        </a:rPr>
                        <a:t>ercer paso:  </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s-MX" sz="1200" b="0" i="0" u="none" strike="noStrike" cap="none" dirty="0">
                          <a:solidFill>
                            <a:srgbClr val="000000"/>
                          </a:solidFill>
                          <a:effectLst/>
                          <a:latin typeface="Arial"/>
                          <a:ea typeface="Arial"/>
                          <a:cs typeface="Arial"/>
                          <a:sym typeface="Arial"/>
                        </a:rPr>
                        <a:t>3.- Una vez que la funcionaria recibe el correo de asignación de la vacante de sala cuna y esta hace uso de esta, deberá regularizar matrícula directamente con la Directora de la Sala Cuna respectivo asignada.</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290921">
                <a:tc>
                  <a:txBody>
                    <a:bodyPr/>
                    <a:lstStyle/>
                    <a:p>
                      <a:pPr marL="0" lvl="0" indent="0" algn="l" rtl="0">
                        <a:spcBef>
                          <a:spcPts val="0"/>
                        </a:spcBef>
                        <a:spcAft>
                          <a:spcPts val="0"/>
                        </a:spcAft>
                        <a:buNone/>
                      </a:pPr>
                      <a:r>
                        <a:rPr lang="es-MX" sz="1200" dirty="0">
                          <a:solidFill>
                            <a:schemeClr val="lt1"/>
                          </a:solidFill>
                          <a:uFill>
                            <a:noFill/>
                          </a:uFill>
                          <a:latin typeface="Montserrat SemiBold"/>
                          <a:ea typeface="Montserrat SemiBold"/>
                          <a:cs typeface="Montserrat SemiBold"/>
                          <a:sym typeface="Montserrat SemiBold"/>
                        </a:rPr>
                        <a:t>C</a:t>
                      </a:r>
                      <a:r>
                        <a:rPr lang="en" sz="1200" dirty="0">
                          <a:solidFill>
                            <a:schemeClr val="lt1"/>
                          </a:solidFill>
                          <a:uFill>
                            <a:noFill/>
                          </a:uFill>
                          <a:latin typeface="Montserrat SemiBold"/>
                          <a:ea typeface="Montserrat SemiBold"/>
                          <a:cs typeface="Montserrat SemiBold"/>
                          <a:sym typeface="Montserrat SemiBold"/>
                        </a:rPr>
                        <a:t>uarto paso: </a:t>
                      </a:r>
                      <a:endParaRPr sz="1200" dirty="0">
                        <a:solidFill>
                          <a:schemeClr val="lt1"/>
                        </a:solidFill>
                        <a:latin typeface="Montserrat SemiBold"/>
                        <a:ea typeface="Montserrat SemiBold"/>
                        <a:cs typeface="Montserrat SemiBold"/>
                        <a:sym typeface="Montserrat SemiBold"/>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s-MX" sz="1200" b="0" i="0" u="none" strike="noStrike" cap="none" dirty="0">
                          <a:solidFill>
                            <a:srgbClr val="000000"/>
                          </a:solidFill>
                          <a:effectLst/>
                          <a:latin typeface="Arial"/>
                          <a:ea typeface="Arial"/>
                          <a:cs typeface="Arial"/>
                          <a:sym typeface="Arial"/>
                        </a:rPr>
                        <a:t>4.- En el evento que la respuesta de la funcionaria es </a:t>
                      </a:r>
                      <a:r>
                        <a:rPr lang="es-MX" sz="1200" b="1" i="0" u="none" strike="noStrike" cap="none" dirty="0">
                          <a:solidFill>
                            <a:srgbClr val="000000"/>
                          </a:solidFill>
                          <a:effectLst/>
                          <a:latin typeface="Arial"/>
                          <a:ea typeface="Arial"/>
                          <a:cs typeface="Arial"/>
                          <a:sym typeface="Arial"/>
                        </a:rPr>
                        <a:t>NO hacer uso de la vacante</a:t>
                      </a:r>
                      <a:r>
                        <a:rPr lang="es-MX" sz="1200" b="0" i="0" u="none" strike="noStrike" cap="none" dirty="0">
                          <a:solidFill>
                            <a:srgbClr val="000000"/>
                          </a:solidFill>
                          <a:effectLst/>
                          <a:latin typeface="Arial"/>
                          <a:ea typeface="Arial"/>
                          <a:cs typeface="Arial"/>
                          <a:sym typeface="Arial"/>
                        </a:rPr>
                        <a:t> y posterior de un tiempo necesita la vacante nuevamente, la funcionaria deberá activar el proceso debiendo acercarse de manera presencial con las Trabajadoras Sociales encargadas de Cuidados Infantiles del HETG un mes de antelación de ingreso a sus funciones.  </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pic>
        <p:nvPicPr>
          <p:cNvPr id="5" name="Imagen 4" descr="Diagrama&#10;&#10;Descripción generada automáticamente">
            <a:extLst>
              <a:ext uri="{FF2B5EF4-FFF2-40B4-BE49-F238E27FC236}">
                <a16:creationId xmlns:a16="http://schemas.microsoft.com/office/drawing/2014/main" id="{E6C03567-7FE6-97BC-28EB-ED18D41C54F8}"/>
              </a:ext>
            </a:extLst>
          </p:cNvPr>
          <p:cNvPicPr>
            <a:picLocks noChangeAspect="1"/>
          </p:cNvPicPr>
          <p:nvPr/>
        </p:nvPicPr>
        <p:blipFill>
          <a:blip r:embed="rId2"/>
          <a:stretch>
            <a:fillRect/>
          </a:stretch>
        </p:blipFill>
        <p:spPr>
          <a:xfrm>
            <a:off x="2572870" y="3299012"/>
            <a:ext cx="3702423" cy="1844488"/>
          </a:xfrm>
          <a:prstGeom prst="rect">
            <a:avLst/>
          </a:prstGeom>
        </p:spPr>
      </p:pic>
    </p:spTree>
    <p:extLst>
      <p:ext uri="{BB962C8B-B14F-4D97-AF65-F5344CB8AC3E}">
        <p14:creationId xmlns:p14="http://schemas.microsoft.com/office/powerpoint/2010/main" val="50546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4C6CE6B-158F-1C15-345D-9C3CB957563C}"/>
              </a:ext>
            </a:extLst>
          </p:cNvPr>
          <p:cNvSpPr>
            <a:spLocks noGrp="1"/>
          </p:cNvSpPr>
          <p:nvPr>
            <p:ph type="title"/>
          </p:nvPr>
        </p:nvSpPr>
        <p:spPr>
          <a:xfrm>
            <a:off x="628650" y="84407"/>
            <a:ext cx="7886700" cy="833510"/>
          </a:xfrm>
        </p:spPr>
        <p:txBody>
          <a:bodyPr>
            <a:normAutofit/>
          </a:bodyPr>
          <a:lstStyle/>
          <a:p>
            <a:pPr algn="ctr"/>
            <a:r>
              <a:rPr lang="es-ES" sz="2700" u="sng" dirty="0">
                <a:solidFill>
                  <a:srgbClr val="2E75B6"/>
                </a:solidFill>
              </a:rPr>
              <a:t>SALA CUNA Y JARDIN INFANTIL MELODIA </a:t>
            </a:r>
            <a:endParaRPr lang="es-CL" sz="2700" u="sng" dirty="0">
              <a:solidFill>
                <a:srgbClr val="2E75B6"/>
              </a:solidFill>
            </a:endParaRPr>
          </a:p>
        </p:txBody>
      </p:sp>
      <p:sp>
        <p:nvSpPr>
          <p:cNvPr id="4" name="Marcador de contenido 2">
            <a:extLst>
              <a:ext uri="{FF2B5EF4-FFF2-40B4-BE49-F238E27FC236}">
                <a16:creationId xmlns:a16="http://schemas.microsoft.com/office/drawing/2014/main" id="{20BD6443-D541-EB74-900A-F145BA9B661F}"/>
              </a:ext>
            </a:extLst>
          </p:cNvPr>
          <p:cNvSpPr txBox="1">
            <a:spLocks/>
          </p:cNvSpPr>
          <p:nvPr/>
        </p:nvSpPr>
        <p:spPr>
          <a:xfrm>
            <a:off x="628650" y="917917"/>
            <a:ext cx="7886700" cy="3714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ES" sz="1800" b="1" dirty="0">
              <a:solidFill>
                <a:srgbClr val="2E75B6"/>
              </a:solidFill>
              <a:latin typeface="Arial Narrow" panose="020B0606020202030204" pitchFamily="34" charset="0"/>
            </a:endParaRPr>
          </a:p>
          <a:p>
            <a:r>
              <a:rPr lang="es-ES" sz="1800" b="1" dirty="0">
                <a:solidFill>
                  <a:srgbClr val="2E75B6"/>
                </a:solidFill>
                <a:latin typeface="Arial Narrow" panose="020B0606020202030204" pitchFamily="34" charset="0"/>
              </a:rPr>
              <a:t>Directora: </a:t>
            </a:r>
            <a:r>
              <a:rPr lang="es-ES" sz="1800" dirty="0">
                <a:solidFill>
                  <a:srgbClr val="2E75B6"/>
                </a:solidFill>
                <a:latin typeface="Arial Narrow" panose="020B0606020202030204" pitchFamily="34" charset="0"/>
              </a:rPr>
              <a:t>Claudia Palma Aguilera. </a:t>
            </a:r>
          </a:p>
          <a:p>
            <a:r>
              <a:rPr lang="es-ES" sz="1800" b="1" dirty="0">
                <a:solidFill>
                  <a:srgbClr val="2E75B6"/>
                </a:solidFill>
                <a:latin typeface="Arial Narrow" panose="020B0606020202030204" pitchFamily="34" charset="0"/>
              </a:rPr>
              <a:t>Dirección: Salvador Allende N°2925-2927,Iquique. </a:t>
            </a:r>
          </a:p>
          <a:p>
            <a:pPr algn="just"/>
            <a:r>
              <a:rPr lang="es-ES" sz="1800" b="1" dirty="0">
                <a:solidFill>
                  <a:srgbClr val="2E75B6"/>
                </a:solidFill>
                <a:latin typeface="Arial Narrow" panose="020B0606020202030204" pitchFamily="34" charset="0"/>
              </a:rPr>
              <a:t>Cuenta con profesionales especializados; </a:t>
            </a:r>
            <a:r>
              <a:rPr lang="es-ES" sz="1800" dirty="0">
                <a:solidFill>
                  <a:srgbClr val="2E75B6"/>
                </a:solidFill>
                <a:latin typeface="Arial Narrow" panose="020B0606020202030204" pitchFamily="34" charset="0"/>
              </a:rPr>
              <a:t>en diversas áreas de las ciencias sociales y salud, dichos profesionales están a disposición de la atención de los hijos/as de las funcionarias trabajadoras de la salud. </a:t>
            </a:r>
          </a:p>
          <a:p>
            <a:pPr algn="ctr"/>
            <a:endParaRPr lang="es-ES" sz="1800" b="1" dirty="0">
              <a:solidFill>
                <a:srgbClr val="2E75B6"/>
              </a:solidFill>
              <a:latin typeface="Arial Narrow" panose="020B0606020202030204" pitchFamily="34" charset="0"/>
            </a:endParaRPr>
          </a:p>
          <a:p>
            <a:pPr algn="ctr"/>
            <a:r>
              <a:rPr lang="es-ES" sz="1800" b="1" dirty="0">
                <a:solidFill>
                  <a:srgbClr val="2E75B6"/>
                </a:solidFill>
                <a:latin typeface="Arial Narrow" panose="020B0606020202030204" pitchFamily="34" charset="0"/>
              </a:rPr>
              <a:t>Profesionales: </a:t>
            </a:r>
            <a:r>
              <a:rPr lang="es-ES" sz="1800" dirty="0">
                <a:solidFill>
                  <a:srgbClr val="2E75B6"/>
                </a:solidFill>
                <a:latin typeface="Arial Narrow" panose="020B0606020202030204" pitchFamily="34" charset="0"/>
              </a:rPr>
              <a:t>Psicóloga, Nutricionista y Trabajadora Social. </a:t>
            </a:r>
            <a:endParaRPr lang="es-CL" sz="1800" dirty="0">
              <a:solidFill>
                <a:srgbClr val="2E75B6"/>
              </a:solidFill>
              <a:latin typeface="Arial Narrow" panose="020B0606020202030204" pitchFamily="34" charset="0"/>
            </a:endParaRPr>
          </a:p>
          <a:p>
            <a:endParaRPr lang="es-ES" sz="1800" b="1" dirty="0">
              <a:solidFill>
                <a:srgbClr val="2E75B6"/>
              </a:solidFill>
              <a:latin typeface="Arial Narrow" panose="020B0606020202030204" pitchFamily="34" charset="0"/>
            </a:endParaRPr>
          </a:p>
          <a:p>
            <a:r>
              <a:rPr lang="es-ES" sz="1800" b="1" dirty="0">
                <a:solidFill>
                  <a:srgbClr val="2E75B6"/>
                </a:solidFill>
                <a:latin typeface="Arial Narrow" panose="020B0606020202030204" pitchFamily="34" charset="0"/>
              </a:rPr>
              <a:t>Cuenta con Talleres; </a:t>
            </a:r>
            <a:r>
              <a:rPr lang="es-ES" sz="1800" dirty="0">
                <a:solidFill>
                  <a:srgbClr val="2E75B6"/>
                </a:solidFill>
                <a:latin typeface="Arial Narrow" panose="020B0606020202030204" pitchFamily="34" charset="0"/>
              </a:rPr>
              <a:t>socioeducativos y socioafectivos dirigido a los apoderados de Sala Cuna y Jardín Infantil. </a:t>
            </a:r>
          </a:p>
          <a:p>
            <a:endParaRPr lang="es-ES" dirty="0">
              <a:solidFill>
                <a:srgbClr val="2E75B6"/>
              </a:solidFill>
            </a:endParaRPr>
          </a:p>
          <a:p>
            <a:endParaRPr lang="es-CL" dirty="0"/>
          </a:p>
        </p:txBody>
      </p:sp>
    </p:spTree>
    <p:extLst>
      <p:ext uri="{BB962C8B-B14F-4D97-AF65-F5344CB8AC3E}">
        <p14:creationId xmlns:p14="http://schemas.microsoft.com/office/powerpoint/2010/main" val="7103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50"/>
          <p:cNvSpPr/>
          <p:nvPr/>
        </p:nvSpPr>
        <p:spPr>
          <a:xfrm>
            <a:off x="2424974" y="506305"/>
            <a:ext cx="4714800" cy="531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0"/>
          <p:cNvSpPr txBox="1">
            <a:spLocks noGrp="1"/>
          </p:cNvSpPr>
          <p:nvPr>
            <p:ph type="subTitle" idx="1"/>
          </p:nvPr>
        </p:nvSpPr>
        <p:spPr>
          <a:xfrm>
            <a:off x="2936773" y="1649505"/>
            <a:ext cx="5283539" cy="2517751"/>
          </a:xfrm>
          <a:prstGeom prst="rect">
            <a:avLst/>
          </a:prstGeom>
        </p:spPr>
        <p:txBody>
          <a:bodyPr spcFirstLastPara="1" wrap="square" lIns="91425" tIns="91425" rIns="91425" bIns="91425" anchor="ctr" anchorCtr="0">
            <a:noAutofit/>
          </a:bodyPr>
          <a:lstStyle/>
          <a:p>
            <a:pPr algn="just">
              <a:lnSpc>
                <a:spcPct val="107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Ficha de ingreso sala cuna.</a:t>
            </a:r>
          </a:p>
          <a:p>
            <a:pPr marL="0" lvl="0" indent="0" algn="just">
              <a:lnSpc>
                <a:spcPct val="107000"/>
              </a:lnSpc>
            </a:pPr>
            <a:endParaRPr lang="es-MX"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Certificado nacimiento del niño/ña.</a:t>
            </a:r>
          </a:p>
          <a:p>
            <a:pPr marL="0" lvl="0" indent="0" algn="just">
              <a:lnSpc>
                <a:spcPct val="107000"/>
              </a:lnSpc>
            </a:pPr>
            <a:endParaRPr lang="es-MX"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800" b="1" kern="100" dirty="0">
                <a:solidFill>
                  <a:srgbClr val="2E75B6"/>
                </a:solidFill>
                <a:effectLst/>
                <a:latin typeface="Arial Narrow" panose="020B0606020202030204" pitchFamily="34" charset="0"/>
                <a:ea typeface="Calibri" panose="020F0502020204030204" pitchFamily="34" charset="0"/>
                <a:cs typeface="Calibri" panose="020F0502020204030204" pitchFamily="34" charset="0"/>
              </a:rPr>
              <a:t>Certificado control niño sano y vacunas al día, extendido por pediatra o Cesfam correspondiente, ante la presencia de patologías crónicas estas deben ser acreditadas por un Certificado Médico. </a:t>
            </a:r>
            <a:endParaRPr lang="es-MX"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sp>
        <p:nvSpPr>
          <p:cNvPr id="910" name="Google Shape;910;p50"/>
          <p:cNvSpPr txBox="1">
            <a:spLocks noGrp="1"/>
          </p:cNvSpPr>
          <p:nvPr>
            <p:ph type="title"/>
          </p:nvPr>
        </p:nvSpPr>
        <p:spPr>
          <a:xfrm>
            <a:off x="2444664" y="506306"/>
            <a:ext cx="4474539" cy="53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MX" sz="2000" dirty="0">
                <a:solidFill>
                  <a:schemeClr val="bg1"/>
                </a:solidFill>
              </a:rPr>
              <a:t>Para formalizar la matrícula debe presentar: </a:t>
            </a:r>
          </a:p>
        </p:txBody>
      </p:sp>
      <p:sp>
        <p:nvSpPr>
          <p:cNvPr id="911" name="Google Shape;911;p50"/>
          <p:cNvSpPr/>
          <p:nvPr/>
        </p:nvSpPr>
        <p:spPr>
          <a:xfrm>
            <a:off x="653636" y="1454149"/>
            <a:ext cx="594606" cy="594606"/>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2" name="Google Shape;912;p50"/>
          <p:cNvCxnSpPr/>
          <p:nvPr/>
        </p:nvCxnSpPr>
        <p:spPr>
          <a:xfrm rot="5400000" flipH="1">
            <a:off x="6954225" y="716550"/>
            <a:ext cx="2893800" cy="1479000"/>
          </a:xfrm>
          <a:prstGeom prst="curvedConnector3">
            <a:avLst>
              <a:gd name="adj1" fmla="val 50000"/>
            </a:avLst>
          </a:prstGeom>
          <a:noFill/>
          <a:ln w="38100" cap="flat" cmpd="sng">
            <a:solidFill>
              <a:schemeClr val="accent3"/>
            </a:solidFill>
            <a:prstDash val="dash"/>
            <a:round/>
            <a:headEnd type="none" w="med" len="med"/>
            <a:tailEnd type="none" w="med" len="med"/>
          </a:ln>
        </p:spPr>
      </p:cxnSp>
      <p:cxnSp>
        <p:nvCxnSpPr>
          <p:cNvPr id="913" name="Google Shape;913;p50"/>
          <p:cNvCxnSpPr/>
          <p:nvPr/>
        </p:nvCxnSpPr>
        <p:spPr>
          <a:xfrm rot="5400000" flipH="1">
            <a:off x="-1220775" y="3030675"/>
            <a:ext cx="3327300" cy="891600"/>
          </a:xfrm>
          <a:prstGeom prst="curvedConnector3">
            <a:avLst>
              <a:gd name="adj1" fmla="val 50000"/>
            </a:avLst>
          </a:prstGeom>
          <a:noFill/>
          <a:ln w="38100" cap="flat" cmpd="sng">
            <a:solidFill>
              <a:schemeClr val="accent2"/>
            </a:solidFill>
            <a:prstDash val="dash"/>
            <a:round/>
            <a:headEnd type="none" w="med" len="med"/>
            <a:tailEnd type="none" w="med" len="med"/>
          </a:ln>
        </p:spPr>
      </p:cxnSp>
      <p:grpSp>
        <p:nvGrpSpPr>
          <p:cNvPr id="914" name="Google Shape;914;p50"/>
          <p:cNvGrpSpPr/>
          <p:nvPr/>
        </p:nvGrpSpPr>
        <p:grpSpPr>
          <a:xfrm>
            <a:off x="1049407" y="428341"/>
            <a:ext cx="895268" cy="421777"/>
            <a:chOff x="5566875" y="1003490"/>
            <a:chExt cx="1432200" cy="674735"/>
          </a:xfrm>
        </p:grpSpPr>
        <p:sp>
          <p:nvSpPr>
            <p:cNvPr id="915" name="Google Shape;915;p50"/>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50"/>
          <p:cNvGrpSpPr/>
          <p:nvPr/>
        </p:nvGrpSpPr>
        <p:grpSpPr>
          <a:xfrm>
            <a:off x="7983145" y="4453691"/>
            <a:ext cx="895268" cy="421777"/>
            <a:chOff x="5566875" y="1003490"/>
            <a:chExt cx="1432200" cy="674735"/>
          </a:xfrm>
        </p:grpSpPr>
        <p:sp>
          <p:nvSpPr>
            <p:cNvPr id="920" name="Google Shape;920;p50"/>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5566875" y="1321825"/>
              <a:ext cx="1432200" cy="356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rot="-5400000">
              <a:off x="5669575" y="1003500"/>
              <a:ext cx="594600" cy="594600"/>
            </a:xfrm>
            <a:prstGeom prst="flowChartDelay">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50"/>
          <p:cNvGrpSpPr/>
          <p:nvPr/>
        </p:nvGrpSpPr>
        <p:grpSpPr>
          <a:xfrm>
            <a:off x="977169" y="2181520"/>
            <a:ext cx="1869778" cy="1985737"/>
            <a:chOff x="2850475" y="2228350"/>
            <a:chExt cx="2291675" cy="2433800"/>
          </a:xfrm>
        </p:grpSpPr>
        <p:sp>
          <p:nvSpPr>
            <p:cNvPr id="925" name="Google Shape;925;p50"/>
            <p:cNvSpPr/>
            <p:nvPr/>
          </p:nvSpPr>
          <p:spPr>
            <a:xfrm>
              <a:off x="4330125" y="2422950"/>
              <a:ext cx="145525" cy="344700"/>
            </a:xfrm>
            <a:custGeom>
              <a:avLst/>
              <a:gdLst/>
              <a:ahLst/>
              <a:cxnLst/>
              <a:rect l="l" t="t" r="r" b="b"/>
              <a:pathLst>
                <a:path w="5821" h="13788" extrusionOk="0">
                  <a:moveTo>
                    <a:pt x="1781" y="1"/>
                  </a:moveTo>
                  <a:cubicBezTo>
                    <a:pt x="1507" y="3196"/>
                    <a:pt x="137" y="10660"/>
                    <a:pt x="23" y="12052"/>
                  </a:cubicBezTo>
                  <a:lnTo>
                    <a:pt x="0" y="12121"/>
                  </a:lnTo>
                  <a:cubicBezTo>
                    <a:pt x="982" y="12532"/>
                    <a:pt x="1918" y="12988"/>
                    <a:pt x="2762" y="13445"/>
                  </a:cubicBezTo>
                  <a:cubicBezTo>
                    <a:pt x="2945" y="13559"/>
                    <a:pt x="3127" y="13673"/>
                    <a:pt x="3310" y="13787"/>
                  </a:cubicBezTo>
                  <a:lnTo>
                    <a:pt x="3333" y="13787"/>
                  </a:lnTo>
                  <a:cubicBezTo>
                    <a:pt x="3333" y="13787"/>
                    <a:pt x="5821" y="1849"/>
                    <a:pt x="5478" y="1667"/>
                  </a:cubicBezTo>
                  <a:cubicBezTo>
                    <a:pt x="4018" y="845"/>
                    <a:pt x="1872" y="23"/>
                    <a:pt x="1872" y="23"/>
                  </a:cubicBezTo>
                  <a:lnTo>
                    <a:pt x="1781" y="1"/>
                  </a:lnTo>
                  <a:close/>
                </a:path>
              </a:pathLst>
            </a:custGeom>
            <a:solidFill>
              <a:srgbClr val="FFF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4374625" y="2408675"/>
              <a:ext cx="118725" cy="369225"/>
            </a:xfrm>
            <a:custGeom>
              <a:avLst/>
              <a:gdLst/>
              <a:ahLst/>
              <a:cxnLst/>
              <a:rect l="l" t="t" r="r" b="b"/>
              <a:pathLst>
                <a:path w="4749" h="14769" extrusionOk="0">
                  <a:moveTo>
                    <a:pt x="46" y="1"/>
                  </a:moveTo>
                  <a:cubicBezTo>
                    <a:pt x="23" y="184"/>
                    <a:pt x="23" y="366"/>
                    <a:pt x="1" y="572"/>
                  </a:cubicBezTo>
                  <a:lnTo>
                    <a:pt x="92" y="572"/>
                  </a:lnTo>
                  <a:cubicBezTo>
                    <a:pt x="92" y="572"/>
                    <a:pt x="2238" y="1393"/>
                    <a:pt x="3698" y="2238"/>
                  </a:cubicBezTo>
                  <a:cubicBezTo>
                    <a:pt x="4041" y="2420"/>
                    <a:pt x="1553" y="14358"/>
                    <a:pt x="1553" y="14358"/>
                  </a:cubicBezTo>
                  <a:cubicBezTo>
                    <a:pt x="1598" y="14404"/>
                    <a:pt x="1690" y="14449"/>
                    <a:pt x="1758" y="14495"/>
                  </a:cubicBezTo>
                  <a:cubicBezTo>
                    <a:pt x="1758" y="14495"/>
                    <a:pt x="1758" y="14495"/>
                    <a:pt x="1758" y="14518"/>
                  </a:cubicBezTo>
                  <a:cubicBezTo>
                    <a:pt x="1849" y="14541"/>
                    <a:pt x="2078" y="14609"/>
                    <a:pt x="2397" y="14769"/>
                  </a:cubicBezTo>
                  <a:cubicBezTo>
                    <a:pt x="2489" y="14290"/>
                    <a:pt x="2808" y="12692"/>
                    <a:pt x="3173" y="10774"/>
                  </a:cubicBezTo>
                  <a:cubicBezTo>
                    <a:pt x="3447" y="9405"/>
                    <a:pt x="3744" y="7876"/>
                    <a:pt x="3995" y="6460"/>
                  </a:cubicBezTo>
                  <a:cubicBezTo>
                    <a:pt x="4406" y="4087"/>
                    <a:pt x="4748" y="2055"/>
                    <a:pt x="4680" y="1758"/>
                  </a:cubicBezTo>
                  <a:cubicBezTo>
                    <a:pt x="4657" y="1553"/>
                    <a:pt x="4041" y="1279"/>
                    <a:pt x="3310" y="1005"/>
                  </a:cubicBezTo>
                  <a:cubicBezTo>
                    <a:pt x="2169" y="594"/>
                    <a:pt x="663" y="16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3507275" y="2305325"/>
              <a:ext cx="868525" cy="420650"/>
            </a:xfrm>
            <a:custGeom>
              <a:avLst/>
              <a:gdLst/>
              <a:ahLst/>
              <a:cxnLst/>
              <a:rect l="l" t="t" r="r" b="b"/>
              <a:pathLst>
                <a:path w="34741" h="16826" extrusionOk="0">
                  <a:moveTo>
                    <a:pt x="3945" y="1"/>
                  </a:moveTo>
                  <a:cubicBezTo>
                    <a:pt x="3670" y="1"/>
                    <a:pt x="3485" y="9"/>
                    <a:pt x="3401" y="26"/>
                  </a:cubicBezTo>
                  <a:cubicBezTo>
                    <a:pt x="2762" y="141"/>
                    <a:pt x="1986" y="3108"/>
                    <a:pt x="1347" y="6303"/>
                  </a:cubicBezTo>
                  <a:cubicBezTo>
                    <a:pt x="1096" y="7513"/>
                    <a:pt x="868" y="8746"/>
                    <a:pt x="685" y="9864"/>
                  </a:cubicBezTo>
                  <a:cubicBezTo>
                    <a:pt x="343" y="11781"/>
                    <a:pt x="91" y="13379"/>
                    <a:pt x="0" y="13973"/>
                  </a:cubicBezTo>
                  <a:cubicBezTo>
                    <a:pt x="3728" y="13137"/>
                    <a:pt x="7618" y="12764"/>
                    <a:pt x="11459" y="12764"/>
                  </a:cubicBezTo>
                  <a:cubicBezTo>
                    <a:pt x="19471" y="12764"/>
                    <a:pt x="27267" y="14388"/>
                    <a:pt x="32914" y="16826"/>
                  </a:cubicBezTo>
                  <a:lnTo>
                    <a:pt x="32937" y="16757"/>
                  </a:lnTo>
                  <a:cubicBezTo>
                    <a:pt x="33051" y="15365"/>
                    <a:pt x="34421" y="7901"/>
                    <a:pt x="34695" y="4706"/>
                  </a:cubicBezTo>
                  <a:cubicBezTo>
                    <a:pt x="34717" y="4500"/>
                    <a:pt x="34717" y="4318"/>
                    <a:pt x="34740" y="4135"/>
                  </a:cubicBezTo>
                  <a:cubicBezTo>
                    <a:pt x="34740" y="3838"/>
                    <a:pt x="34740" y="3587"/>
                    <a:pt x="34717" y="3450"/>
                  </a:cubicBezTo>
                  <a:cubicBezTo>
                    <a:pt x="34672" y="3199"/>
                    <a:pt x="33873" y="2948"/>
                    <a:pt x="32572" y="2674"/>
                  </a:cubicBezTo>
                  <a:cubicBezTo>
                    <a:pt x="29582" y="2081"/>
                    <a:pt x="23853" y="1442"/>
                    <a:pt x="18260" y="962"/>
                  </a:cubicBezTo>
                  <a:cubicBezTo>
                    <a:pt x="17005" y="848"/>
                    <a:pt x="15750" y="734"/>
                    <a:pt x="14540" y="643"/>
                  </a:cubicBezTo>
                  <a:cubicBezTo>
                    <a:pt x="9689" y="256"/>
                    <a:pt x="5460" y="1"/>
                    <a:pt x="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4716450" y="2458275"/>
              <a:ext cx="425700" cy="1464900"/>
            </a:xfrm>
            <a:custGeom>
              <a:avLst/>
              <a:gdLst/>
              <a:ahLst/>
              <a:cxnLst/>
              <a:rect l="l" t="t" r="r" b="b"/>
              <a:pathLst>
                <a:path w="17028" h="58596" extrusionOk="0">
                  <a:moveTo>
                    <a:pt x="6084" y="1"/>
                  </a:moveTo>
                  <a:cubicBezTo>
                    <a:pt x="3836" y="1"/>
                    <a:pt x="1753" y="970"/>
                    <a:pt x="0" y="2240"/>
                  </a:cubicBezTo>
                  <a:cubicBezTo>
                    <a:pt x="457" y="2240"/>
                    <a:pt x="3721" y="2331"/>
                    <a:pt x="5090" y="7193"/>
                  </a:cubicBezTo>
                  <a:cubicBezTo>
                    <a:pt x="7076" y="14314"/>
                    <a:pt x="5432" y="18446"/>
                    <a:pt x="6323" y="24791"/>
                  </a:cubicBezTo>
                  <a:cubicBezTo>
                    <a:pt x="8788" y="42344"/>
                    <a:pt x="8925" y="51976"/>
                    <a:pt x="5250" y="54395"/>
                  </a:cubicBezTo>
                  <a:lnTo>
                    <a:pt x="5227" y="54395"/>
                  </a:lnTo>
                  <a:cubicBezTo>
                    <a:pt x="5684" y="55696"/>
                    <a:pt x="6049" y="57043"/>
                    <a:pt x="6277" y="58595"/>
                  </a:cubicBezTo>
                  <a:lnTo>
                    <a:pt x="6391" y="58572"/>
                  </a:lnTo>
                  <a:cubicBezTo>
                    <a:pt x="17028" y="50972"/>
                    <a:pt x="13490" y="33853"/>
                    <a:pt x="12851" y="25978"/>
                  </a:cubicBezTo>
                  <a:cubicBezTo>
                    <a:pt x="12280" y="18925"/>
                    <a:pt x="14517" y="6097"/>
                    <a:pt x="9632" y="847"/>
                  </a:cubicBezTo>
                  <a:cubicBezTo>
                    <a:pt x="8421" y="253"/>
                    <a:pt x="7231" y="1"/>
                    <a:pt x="6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0"/>
            <p:cNvSpPr/>
            <p:nvPr/>
          </p:nvSpPr>
          <p:spPr>
            <a:xfrm>
              <a:off x="3870750" y="2228350"/>
              <a:ext cx="586650" cy="205475"/>
            </a:xfrm>
            <a:custGeom>
              <a:avLst/>
              <a:gdLst/>
              <a:ahLst/>
              <a:cxnLst/>
              <a:rect l="l" t="t" r="r" b="b"/>
              <a:pathLst>
                <a:path w="23466" h="8219" extrusionOk="0">
                  <a:moveTo>
                    <a:pt x="10227" y="1"/>
                  </a:moveTo>
                  <a:cubicBezTo>
                    <a:pt x="3414" y="1"/>
                    <a:pt x="24" y="3608"/>
                    <a:pt x="24" y="3608"/>
                  </a:cubicBezTo>
                  <a:lnTo>
                    <a:pt x="1" y="3722"/>
                  </a:lnTo>
                  <a:cubicBezTo>
                    <a:pt x="1211" y="3813"/>
                    <a:pt x="2466" y="3927"/>
                    <a:pt x="3721" y="4041"/>
                  </a:cubicBezTo>
                  <a:cubicBezTo>
                    <a:pt x="4194" y="3692"/>
                    <a:pt x="6293" y="2345"/>
                    <a:pt x="9903" y="2345"/>
                  </a:cubicBezTo>
                  <a:cubicBezTo>
                    <a:pt x="10304" y="2345"/>
                    <a:pt x="10724" y="2361"/>
                    <a:pt x="11162" y="2398"/>
                  </a:cubicBezTo>
                  <a:cubicBezTo>
                    <a:pt x="15111" y="2740"/>
                    <a:pt x="17462" y="5114"/>
                    <a:pt x="18033" y="5753"/>
                  </a:cubicBezTo>
                  <a:cubicBezTo>
                    <a:pt x="19334" y="6027"/>
                    <a:pt x="20133" y="6278"/>
                    <a:pt x="20178" y="6529"/>
                  </a:cubicBezTo>
                  <a:cubicBezTo>
                    <a:pt x="20201" y="6666"/>
                    <a:pt x="20201" y="6917"/>
                    <a:pt x="20201" y="7214"/>
                  </a:cubicBezTo>
                  <a:lnTo>
                    <a:pt x="20293" y="7214"/>
                  </a:lnTo>
                  <a:cubicBezTo>
                    <a:pt x="20818" y="7374"/>
                    <a:pt x="22324" y="7807"/>
                    <a:pt x="23442" y="8218"/>
                  </a:cubicBezTo>
                  <a:lnTo>
                    <a:pt x="23465" y="8173"/>
                  </a:lnTo>
                  <a:cubicBezTo>
                    <a:pt x="23420" y="7967"/>
                    <a:pt x="21434" y="1302"/>
                    <a:pt x="12943" y="184"/>
                  </a:cubicBezTo>
                  <a:cubicBezTo>
                    <a:pt x="11984" y="57"/>
                    <a:pt x="11079" y="1"/>
                    <a:pt x="10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4495600" y="2405050"/>
              <a:ext cx="461675" cy="249600"/>
            </a:xfrm>
            <a:custGeom>
              <a:avLst/>
              <a:gdLst/>
              <a:ahLst/>
              <a:cxnLst/>
              <a:rect l="l" t="t" r="r" b="b"/>
              <a:pathLst>
                <a:path w="18467" h="9984" extrusionOk="0">
                  <a:moveTo>
                    <a:pt x="10726" y="0"/>
                  </a:moveTo>
                  <a:cubicBezTo>
                    <a:pt x="3768" y="0"/>
                    <a:pt x="1" y="6948"/>
                    <a:pt x="1" y="6948"/>
                  </a:cubicBezTo>
                  <a:lnTo>
                    <a:pt x="1" y="6971"/>
                  </a:lnTo>
                  <a:cubicBezTo>
                    <a:pt x="1484" y="7724"/>
                    <a:pt x="2626" y="8865"/>
                    <a:pt x="3493" y="9984"/>
                  </a:cubicBezTo>
                  <a:cubicBezTo>
                    <a:pt x="4018" y="9208"/>
                    <a:pt x="6004" y="6400"/>
                    <a:pt x="8834" y="4369"/>
                  </a:cubicBezTo>
                  <a:cubicBezTo>
                    <a:pt x="10592" y="3111"/>
                    <a:pt x="12681" y="2145"/>
                    <a:pt x="14935" y="2145"/>
                  </a:cubicBezTo>
                  <a:cubicBezTo>
                    <a:pt x="16077" y="2145"/>
                    <a:pt x="17261" y="2393"/>
                    <a:pt x="18466" y="2976"/>
                  </a:cubicBezTo>
                  <a:cubicBezTo>
                    <a:pt x="17896" y="2383"/>
                    <a:pt x="17257" y="1881"/>
                    <a:pt x="16480" y="1493"/>
                  </a:cubicBezTo>
                  <a:cubicBezTo>
                    <a:pt x="14372" y="427"/>
                    <a:pt x="12451" y="0"/>
                    <a:pt x="10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3240775" y="2462325"/>
              <a:ext cx="300175" cy="294475"/>
            </a:xfrm>
            <a:custGeom>
              <a:avLst/>
              <a:gdLst/>
              <a:ahLst/>
              <a:cxnLst/>
              <a:rect l="l" t="t" r="r" b="b"/>
              <a:pathLst>
                <a:path w="12007" h="11779" extrusionOk="0">
                  <a:moveTo>
                    <a:pt x="11801" y="1"/>
                  </a:moveTo>
                  <a:cubicBezTo>
                    <a:pt x="10067" y="343"/>
                    <a:pt x="7898" y="1233"/>
                    <a:pt x="6711" y="1986"/>
                  </a:cubicBezTo>
                  <a:cubicBezTo>
                    <a:pt x="1393" y="5342"/>
                    <a:pt x="161" y="10911"/>
                    <a:pt x="1" y="11778"/>
                  </a:cubicBezTo>
                  <a:lnTo>
                    <a:pt x="1" y="11778"/>
                  </a:lnTo>
                  <a:cubicBezTo>
                    <a:pt x="959" y="11208"/>
                    <a:pt x="1941" y="10706"/>
                    <a:pt x="2945" y="10249"/>
                  </a:cubicBezTo>
                  <a:cubicBezTo>
                    <a:pt x="5388" y="9131"/>
                    <a:pt x="7990" y="8286"/>
                    <a:pt x="10660" y="7693"/>
                  </a:cubicBezTo>
                  <a:cubicBezTo>
                    <a:pt x="10751" y="7099"/>
                    <a:pt x="11003" y="5501"/>
                    <a:pt x="11345" y="3584"/>
                  </a:cubicBezTo>
                  <a:cubicBezTo>
                    <a:pt x="11528" y="2466"/>
                    <a:pt x="11756" y="1233"/>
                    <a:pt x="12007" y="23"/>
                  </a:cubicBezTo>
                  <a:lnTo>
                    <a:pt x="11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4434550" y="2570175"/>
              <a:ext cx="229425" cy="410300"/>
            </a:xfrm>
            <a:custGeom>
              <a:avLst/>
              <a:gdLst/>
              <a:ahLst/>
              <a:cxnLst/>
              <a:rect l="l" t="t" r="r" b="b"/>
              <a:pathLst>
                <a:path w="9177" h="16412" extrusionOk="0">
                  <a:moveTo>
                    <a:pt x="1598" y="0"/>
                  </a:moveTo>
                  <a:cubicBezTo>
                    <a:pt x="1347" y="1416"/>
                    <a:pt x="1050" y="2945"/>
                    <a:pt x="776" y="4314"/>
                  </a:cubicBezTo>
                  <a:cubicBezTo>
                    <a:pt x="411" y="6232"/>
                    <a:pt x="92" y="7830"/>
                    <a:pt x="0" y="8309"/>
                  </a:cubicBezTo>
                  <a:cubicBezTo>
                    <a:pt x="1575" y="8994"/>
                    <a:pt x="5547" y="11162"/>
                    <a:pt x="8080" y="16412"/>
                  </a:cubicBezTo>
                  <a:lnTo>
                    <a:pt x="8537" y="16321"/>
                  </a:lnTo>
                  <a:lnTo>
                    <a:pt x="9039" y="16229"/>
                  </a:lnTo>
                  <a:cubicBezTo>
                    <a:pt x="9176" y="10203"/>
                    <a:pt x="7921" y="6780"/>
                    <a:pt x="7236" y="5342"/>
                  </a:cubicBezTo>
                  <a:cubicBezTo>
                    <a:pt x="6894" y="4748"/>
                    <a:pt x="6460" y="4063"/>
                    <a:pt x="5935" y="3379"/>
                  </a:cubicBezTo>
                  <a:cubicBezTo>
                    <a:pt x="5068" y="2260"/>
                    <a:pt x="3926" y="1119"/>
                    <a:pt x="2443" y="366"/>
                  </a:cubicBezTo>
                  <a:cubicBezTo>
                    <a:pt x="2192" y="229"/>
                    <a:pt x="1940" y="115"/>
                    <a:pt x="1689" y="23"/>
                  </a:cubicBezTo>
                  <a:lnTo>
                    <a:pt x="1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4418575" y="2703700"/>
              <a:ext cx="461650" cy="1805500"/>
            </a:xfrm>
            <a:custGeom>
              <a:avLst/>
              <a:gdLst/>
              <a:ahLst/>
              <a:cxnLst/>
              <a:rect l="l" t="t" r="r" b="b"/>
              <a:pathLst>
                <a:path w="18466" h="72220" extrusionOk="0">
                  <a:moveTo>
                    <a:pt x="7852" y="1"/>
                  </a:moveTo>
                  <a:lnTo>
                    <a:pt x="7852" y="1"/>
                  </a:lnTo>
                  <a:cubicBezTo>
                    <a:pt x="8560" y="1439"/>
                    <a:pt x="9815" y="4840"/>
                    <a:pt x="9678" y="10865"/>
                  </a:cubicBezTo>
                  <a:lnTo>
                    <a:pt x="9176" y="10980"/>
                  </a:lnTo>
                  <a:lnTo>
                    <a:pt x="8719" y="11071"/>
                  </a:lnTo>
                  <a:cubicBezTo>
                    <a:pt x="6186" y="5821"/>
                    <a:pt x="2214" y="3653"/>
                    <a:pt x="639" y="2968"/>
                  </a:cubicBezTo>
                  <a:cubicBezTo>
                    <a:pt x="320" y="2808"/>
                    <a:pt x="91" y="2740"/>
                    <a:pt x="0" y="2717"/>
                  </a:cubicBezTo>
                  <a:lnTo>
                    <a:pt x="0" y="2717"/>
                  </a:lnTo>
                  <a:cubicBezTo>
                    <a:pt x="5775" y="6551"/>
                    <a:pt x="7464" y="15590"/>
                    <a:pt x="6254" y="30997"/>
                  </a:cubicBezTo>
                  <a:cubicBezTo>
                    <a:pt x="5638" y="38712"/>
                    <a:pt x="10797" y="51540"/>
                    <a:pt x="9792" y="60054"/>
                  </a:cubicBezTo>
                  <a:cubicBezTo>
                    <a:pt x="9176" y="65463"/>
                    <a:pt x="6391" y="69367"/>
                    <a:pt x="2351" y="72174"/>
                  </a:cubicBezTo>
                  <a:lnTo>
                    <a:pt x="2374" y="72220"/>
                  </a:lnTo>
                  <a:cubicBezTo>
                    <a:pt x="2374" y="72220"/>
                    <a:pt x="17439" y="64459"/>
                    <a:pt x="18306" y="54074"/>
                  </a:cubicBezTo>
                  <a:cubicBezTo>
                    <a:pt x="18466" y="52042"/>
                    <a:pt x="18397" y="50307"/>
                    <a:pt x="18192" y="48778"/>
                  </a:cubicBezTo>
                  <a:cubicBezTo>
                    <a:pt x="17964" y="47226"/>
                    <a:pt x="17599" y="45879"/>
                    <a:pt x="17142" y="44578"/>
                  </a:cubicBezTo>
                  <a:cubicBezTo>
                    <a:pt x="16046" y="41337"/>
                    <a:pt x="14494" y="38507"/>
                    <a:pt x="13855" y="34056"/>
                  </a:cubicBezTo>
                  <a:cubicBezTo>
                    <a:pt x="11573" y="18078"/>
                    <a:pt x="12212" y="7921"/>
                    <a:pt x="7898" y="69"/>
                  </a:cubicBezTo>
                  <a:cubicBezTo>
                    <a:pt x="7898" y="46"/>
                    <a:pt x="7875" y="23"/>
                    <a:pt x="7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2850475" y="2624400"/>
              <a:ext cx="1838025" cy="2037750"/>
            </a:xfrm>
            <a:custGeom>
              <a:avLst/>
              <a:gdLst/>
              <a:ahLst/>
              <a:cxnLst/>
              <a:rect l="l" t="t" r="r" b="b"/>
              <a:pathLst>
                <a:path w="73521" h="81510" extrusionOk="0">
                  <a:moveTo>
                    <a:pt x="37731" y="1"/>
                  </a:moveTo>
                  <a:cubicBezTo>
                    <a:pt x="33890" y="1"/>
                    <a:pt x="30000" y="374"/>
                    <a:pt x="26272" y="1210"/>
                  </a:cubicBezTo>
                  <a:cubicBezTo>
                    <a:pt x="23602" y="1803"/>
                    <a:pt x="21000" y="2648"/>
                    <a:pt x="18557" y="3766"/>
                  </a:cubicBezTo>
                  <a:cubicBezTo>
                    <a:pt x="17530" y="4223"/>
                    <a:pt x="16549" y="4725"/>
                    <a:pt x="15613" y="5273"/>
                  </a:cubicBezTo>
                  <a:cubicBezTo>
                    <a:pt x="15476" y="5364"/>
                    <a:pt x="15339" y="5432"/>
                    <a:pt x="15202" y="5524"/>
                  </a:cubicBezTo>
                  <a:cubicBezTo>
                    <a:pt x="11527" y="7760"/>
                    <a:pt x="6893" y="13056"/>
                    <a:pt x="6848" y="25427"/>
                  </a:cubicBezTo>
                  <a:cubicBezTo>
                    <a:pt x="6711" y="52178"/>
                    <a:pt x="0" y="52430"/>
                    <a:pt x="3287" y="68407"/>
                  </a:cubicBezTo>
                  <a:cubicBezTo>
                    <a:pt x="5547" y="79386"/>
                    <a:pt x="19767" y="81098"/>
                    <a:pt x="36452" y="81486"/>
                  </a:cubicBezTo>
                  <a:cubicBezTo>
                    <a:pt x="37146" y="81502"/>
                    <a:pt x="37845" y="81510"/>
                    <a:pt x="38547" y="81510"/>
                  </a:cubicBezTo>
                  <a:cubicBezTo>
                    <a:pt x="48108" y="81510"/>
                    <a:pt x="58335" y="80003"/>
                    <a:pt x="65075" y="75346"/>
                  </a:cubicBezTo>
                  <a:cubicBezTo>
                    <a:pt x="69115" y="72539"/>
                    <a:pt x="71900" y="68635"/>
                    <a:pt x="72516" y="63226"/>
                  </a:cubicBezTo>
                  <a:cubicBezTo>
                    <a:pt x="73521" y="54712"/>
                    <a:pt x="68362" y="41884"/>
                    <a:pt x="68978" y="34169"/>
                  </a:cubicBezTo>
                  <a:cubicBezTo>
                    <a:pt x="70188" y="18762"/>
                    <a:pt x="68499" y="9723"/>
                    <a:pt x="62724" y="5889"/>
                  </a:cubicBezTo>
                  <a:cubicBezTo>
                    <a:pt x="62724" y="5866"/>
                    <a:pt x="62724" y="5866"/>
                    <a:pt x="62724" y="5866"/>
                  </a:cubicBezTo>
                  <a:cubicBezTo>
                    <a:pt x="62656" y="5820"/>
                    <a:pt x="62564" y="5775"/>
                    <a:pt x="62496" y="5729"/>
                  </a:cubicBezTo>
                  <a:cubicBezTo>
                    <a:pt x="62313" y="5615"/>
                    <a:pt x="62131" y="5501"/>
                    <a:pt x="61948" y="5387"/>
                  </a:cubicBezTo>
                  <a:cubicBezTo>
                    <a:pt x="61104" y="4930"/>
                    <a:pt x="60168" y="4474"/>
                    <a:pt x="59186" y="4063"/>
                  </a:cubicBezTo>
                  <a:cubicBezTo>
                    <a:pt x="53539" y="1625"/>
                    <a:pt x="45743" y="1"/>
                    <a:pt x="37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50"/>
            <p:cNvSpPr/>
            <p:nvPr/>
          </p:nvSpPr>
          <p:spPr>
            <a:xfrm>
              <a:off x="3458775" y="2929650"/>
              <a:ext cx="108425" cy="107325"/>
            </a:xfrm>
            <a:custGeom>
              <a:avLst/>
              <a:gdLst/>
              <a:ahLst/>
              <a:cxnLst/>
              <a:rect l="l" t="t" r="r" b="b"/>
              <a:pathLst>
                <a:path w="4337" h="4293" extrusionOk="0">
                  <a:moveTo>
                    <a:pt x="2172" y="1"/>
                  </a:moveTo>
                  <a:cubicBezTo>
                    <a:pt x="1004" y="1"/>
                    <a:pt x="45" y="929"/>
                    <a:pt x="23" y="2124"/>
                  </a:cubicBezTo>
                  <a:cubicBezTo>
                    <a:pt x="0" y="3311"/>
                    <a:pt x="959" y="4293"/>
                    <a:pt x="2146" y="4293"/>
                  </a:cubicBezTo>
                  <a:cubicBezTo>
                    <a:pt x="2160" y="4293"/>
                    <a:pt x="2174" y="4293"/>
                    <a:pt x="2188" y="4293"/>
                  </a:cubicBezTo>
                  <a:cubicBezTo>
                    <a:pt x="3356" y="4293"/>
                    <a:pt x="4314" y="3365"/>
                    <a:pt x="4337" y="2170"/>
                  </a:cubicBezTo>
                  <a:cubicBezTo>
                    <a:pt x="4337" y="983"/>
                    <a:pt x="3401" y="1"/>
                    <a:pt x="2214" y="1"/>
                  </a:cubicBezTo>
                  <a:cubicBezTo>
                    <a:pt x="2200" y="1"/>
                    <a:pt x="2186" y="1"/>
                    <a:pt x="2172"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4007700" y="2909125"/>
              <a:ext cx="108450" cy="107900"/>
            </a:xfrm>
            <a:custGeom>
              <a:avLst/>
              <a:gdLst/>
              <a:ahLst/>
              <a:cxnLst/>
              <a:rect l="l" t="t" r="r" b="b"/>
              <a:pathLst>
                <a:path w="4338" h="4316" extrusionOk="0">
                  <a:moveTo>
                    <a:pt x="2151" y="0"/>
                  </a:moveTo>
                  <a:cubicBezTo>
                    <a:pt x="982" y="0"/>
                    <a:pt x="24" y="950"/>
                    <a:pt x="24" y="2123"/>
                  </a:cubicBezTo>
                  <a:cubicBezTo>
                    <a:pt x="1" y="3310"/>
                    <a:pt x="937" y="4292"/>
                    <a:pt x="2147" y="4315"/>
                  </a:cubicBezTo>
                  <a:cubicBezTo>
                    <a:pt x="2160" y="4315"/>
                    <a:pt x="2174" y="4315"/>
                    <a:pt x="2188" y="4315"/>
                  </a:cubicBezTo>
                  <a:cubicBezTo>
                    <a:pt x="3356" y="4315"/>
                    <a:pt x="4315" y="3365"/>
                    <a:pt x="4315" y="2192"/>
                  </a:cubicBezTo>
                  <a:cubicBezTo>
                    <a:pt x="4338" y="1005"/>
                    <a:pt x="3402" y="24"/>
                    <a:pt x="2192" y="1"/>
                  </a:cubicBezTo>
                  <a:cubicBezTo>
                    <a:pt x="2178" y="0"/>
                    <a:pt x="2165" y="0"/>
                    <a:pt x="2151"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3620825" y="2934750"/>
              <a:ext cx="333275" cy="147300"/>
            </a:xfrm>
            <a:custGeom>
              <a:avLst/>
              <a:gdLst/>
              <a:ahLst/>
              <a:cxnLst/>
              <a:rect l="l" t="t" r="r" b="b"/>
              <a:pathLst>
                <a:path w="13331" h="5892" extrusionOk="0">
                  <a:moveTo>
                    <a:pt x="11174" y="0"/>
                  </a:moveTo>
                  <a:cubicBezTo>
                    <a:pt x="9929" y="0"/>
                    <a:pt x="8344" y="1093"/>
                    <a:pt x="6620" y="1281"/>
                  </a:cubicBezTo>
                  <a:cubicBezTo>
                    <a:pt x="6403" y="1303"/>
                    <a:pt x="6191" y="1313"/>
                    <a:pt x="5983" y="1313"/>
                  </a:cubicBezTo>
                  <a:cubicBezTo>
                    <a:pt x="4491" y="1313"/>
                    <a:pt x="3227" y="811"/>
                    <a:pt x="2213" y="811"/>
                  </a:cubicBezTo>
                  <a:cubicBezTo>
                    <a:pt x="1626" y="811"/>
                    <a:pt x="1123" y="979"/>
                    <a:pt x="708" y="1509"/>
                  </a:cubicBezTo>
                  <a:cubicBezTo>
                    <a:pt x="0" y="2422"/>
                    <a:pt x="1005" y="4659"/>
                    <a:pt x="3287" y="5892"/>
                  </a:cubicBezTo>
                  <a:lnTo>
                    <a:pt x="3310" y="5846"/>
                  </a:lnTo>
                  <a:cubicBezTo>
                    <a:pt x="3310" y="5846"/>
                    <a:pt x="5282" y="3778"/>
                    <a:pt x="8012" y="3778"/>
                  </a:cubicBezTo>
                  <a:cubicBezTo>
                    <a:pt x="9044" y="3778"/>
                    <a:pt x="10184" y="4074"/>
                    <a:pt x="11367" y="4887"/>
                  </a:cubicBezTo>
                  <a:lnTo>
                    <a:pt x="11459" y="4979"/>
                  </a:lnTo>
                  <a:cubicBezTo>
                    <a:pt x="12874" y="3678"/>
                    <a:pt x="13330" y="1920"/>
                    <a:pt x="12646" y="870"/>
                  </a:cubicBezTo>
                  <a:cubicBezTo>
                    <a:pt x="12238" y="227"/>
                    <a:pt x="11741" y="0"/>
                    <a:pt x="11174" y="0"/>
                  </a:cubicBezTo>
                  <a:close/>
                </a:path>
              </a:pathLst>
            </a:custGeom>
            <a:solidFill>
              <a:srgbClr val="371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3703000" y="3029200"/>
              <a:ext cx="204300" cy="74000"/>
            </a:xfrm>
            <a:custGeom>
              <a:avLst/>
              <a:gdLst/>
              <a:ahLst/>
              <a:cxnLst/>
              <a:rect l="l" t="t" r="r" b="b"/>
              <a:pathLst>
                <a:path w="8172" h="2960" extrusionOk="0">
                  <a:moveTo>
                    <a:pt x="4725" y="0"/>
                  </a:moveTo>
                  <a:cubicBezTo>
                    <a:pt x="1995" y="0"/>
                    <a:pt x="23" y="2068"/>
                    <a:pt x="23" y="2068"/>
                  </a:cubicBezTo>
                  <a:lnTo>
                    <a:pt x="0" y="2114"/>
                  </a:lnTo>
                  <a:cubicBezTo>
                    <a:pt x="951" y="2622"/>
                    <a:pt x="2137" y="2959"/>
                    <a:pt x="3496" y="2959"/>
                  </a:cubicBezTo>
                  <a:cubicBezTo>
                    <a:pt x="3541" y="2959"/>
                    <a:pt x="3585" y="2959"/>
                    <a:pt x="3629" y="2958"/>
                  </a:cubicBezTo>
                  <a:cubicBezTo>
                    <a:pt x="5615" y="2890"/>
                    <a:pt x="7145" y="2182"/>
                    <a:pt x="8172" y="1201"/>
                  </a:cubicBezTo>
                  <a:lnTo>
                    <a:pt x="8080" y="1109"/>
                  </a:lnTo>
                  <a:cubicBezTo>
                    <a:pt x="6897" y="296"/>
                    <a:pt x="5757" y="0"/>
                    <a:pt x="4725" y="0"/>
                  </a:cubicBezTo>
                  <a:close/>
                </a:path>
              </a:pathLst>
            </a:custGeom>
            <a:solidFill>
              <a:srgbClr val="D78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4021400" y="3040400"/>
              <a:ext cx="154675" cy="133475"/>
            </a:xfrm>
            <a:custGeom>
              <a:avLst/>
              <a:gdLst/>
              <a:ahLst/>
              <a:cxnLst/>
              <a:rect l="l" t="t" r="r" b="b"/>
              <a:pathLst>
                <a:path w="6187" h="5339" extrusionOk="0">
                  <a:moveTo>
                    <a:pt x="2899" y="0"/>
                  </a:moveTo>
                  <a:cubicBezTo>
                    <a:pt x="2628" y="0"/>
                    <a:pt x="2364" y="31"/>
                    <a:pt x="2124" y="91"/>
                  </a:cubicBezTo>
                  <a:cubicBezTo>
                    <a:pt x="1347" y="273"/>
                    <a:pt x="777" y="867"/>
                    <a:pt x="457" y="1574"/>
                  </a:cubicBezTo>
                  <a:cubicBezTo>
                    <a:pt x="389" y="1689"/>
                    <a:pt x="343" y="1826"/>
                    <a:pt x="298" y="1940"/>
                  </a:cubicBezTo>
                  <a:cubicBezTo>
                    <a:pt x="183" y="2282"/>
                    <a:pt x="161" y="2602"/>
                    <a:pt x="206" y="2898"/>
                  </a:cubicBezTo>
                  <a:cubicBezTo>
                    <a:pt x="206" y="2967"/>
                    <a:pt x="206" y="3012"/>
                    <a:pt x="229" y="3058"/>
                  </a:cubicBezTo>
                  <a:cubicBezTo>
                    <a:pt x="1" y="4154"/>
                    <a:pt x="1005" y="5044"/>
                    <a:pt x="2009" y="5158"/>
                  </a:cubicBezTo>
                  <a:lnTo>
                    <a:pt x="2055" y="5158"/>
                  </a:lnTo>
                  <a:cubicBezTo>
                    <a:pt x="2383" y="5289"/>
                    <a:pt x="2712" y="5338"/>
                    <a:pt x="3032" y="5338"/>
                  </a:cubicBezTo>
                  <a:cubicBezTo>
                    <a:pt x="3156" y="5338"/>
                    <a:pt x="3280" y="5331"/>
                    <a:pt x="3402" y="5318"/>
                  </a:cubicBezTo>
                  <a:cubicBezTo>
                    <a:pt x="4155" y="5318"/>
                    <a:pt x="4885" y="5090"/>
                    <a:pt x="5388" y="4587"/>
                  </a:cubicBezTo>
                  <a:cubicBezTo>
                    <a:pt x="6186" y="3788"/>
                    <a:pt x="6141" y="2693"/>
                    <a:pt x="5639" y="1803"/>
                  </a:cubicBezTo>
                  <a:cubicBezTo>
                    <a:pt x="5639" y="1803"/>
                    <a:pt x="5639" y="1803"/>
                    <a:pt x="5639" y="1780"/>
                  </a:cubicBezTo>
                  <a:cubicBezTo>
                    <a:pt x="5593" y="1597"/>
                    <a:pt x="5525" y="1392"/>
                    <a:pt x="5410" y="1186"/>
                  </a:cubicBezTo>
                  <a:cubicBezTo>
                    <a:pt x="4929" y="385"/>
                    <a:pt x="3864" y="0"/>
                    <a:pt x="2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3413125" y="3056725"/>
              <a:ext cx="140400" cy="114575"/>
            </a:xfrm>
            <a:custGeom>
              <a:avLst/>
              <a:gdLst/>
              <a:ahLst/>
              <a:cxnLst/>
              <a:rect l="l" t="t" r="r" b="b"/>
              <a:pathLst>
                <a:path w="5616" h="4583" extrusionOk="0">
                  <a:moveTo>
                    <a:pt x="3062" y="1"/>
                  </a:moveTo>
                  <a:cubicBezTo>
                    <a:pt x="2565" y="1"/>
                    <a:pt x="2063" y="88"/>
                    <a:pt x="1643" y="214"/>
                  </a:cubicBezTo>
                  <a:cubicBezTo>
                    <a:pt x="981" y="396"/>
                    <a:pt x="479" y="921"/>
                    <a:pt x="457" y="1583"/>
                  </a:cubicBezTo>
                  <a:cubicBezTo>
                    <a:pt x="91" y="1971"/>
                    <a:pt x="0" y="2496"/>
                    <a:pt x="365" y="3135"/>
                  </a:cubicBezTo>
                  <a:cubicBezTo>
                    <a:pt x="848" y="4001"/>
                    <a:pt x="1740" y="4583"/>
                    <a:pt x="2711" y="4583"/>
                  </a:cubicBezTo>
                  <a:cubicBezTo>
                    <a:pt x="2841" y="4583"/>
                    <a:pt x="2972" y="4572"/>
                    <a:pt x="3104" y="4551"/>
                  </a:cubicBezTo>
                  <a:cubicBezTo>
                    <a:pt x="3447" y="4505"/>
                    <a:pt x="3789" y="4345"/>
                    <a:pt x="4086" y="4163"/>
                  </a:cubicBezTo>
                  <a:cubicBezTo>
                    <a:pt x="4314" y="4117"/>
                    <a:pt x="4542" y="4071"/>
                    <a:pt x="4748" y="3980"/>
                  </a:cubicBezTo>
                  <a:cubicBezTo>
                    <a:pt x="5295" y="3729"/>
                    <a:pt x="5501" y="3135"/>
                    <a:pt x="5569" y="2588"/>
                  </a:cubicBezTo>
                  <a:cubicBezTo>
                    <a:pt x="5615" y="2177"/>
                    <a:pt x="5524" y="1789"/>
                    <a:pt x="5318" y="1469"/>
                  </a:cubicBezTo>
                  <a:cubicBezTo>
                    <a:pt x="5227" y="1081"/>
                    <a:pt x="5022" y="716"/>
                    <a:pt x="4656" y="442"/>
                  </a:cubicBezTo>
                  <a:cubicBezTo>
                    <a:pt x="4225" y="121"/>
                    <a:pt x="3646" y="1"/>
                    <a:pt x="3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258225" y="3605550"/>
              <a:ext cx="166650" cy="870000"/>
            </a:xfrm>
            <a:custGeom>
              <a:avLst/>
              <a:gdLst/>
              <a:ahLst/>
              <a:cxnLst/>
              <a:rect l="l" t="t" r="r" b="b"/>
              <a:pathLst>
                <a:path w="6666" h="34800" extrusionOk="0">
                  <a:moveTo>
                    <a:pt x="3495" y="1"/>
                  </a:moveTo>
                  <a:cubicBezTo>
                    <a:pt x="3025" y="1"/>
                    <a:pt x="2214" y="308"/>
                    <a:pt x="1233" y="1953"/>
                  </a:cubicBezTo>
                  <a:cubicBezTo>
                    <a:pt x="297" y="3551"/>
                    <a:pt x="480" y="10855"/>
                    <a:pt x="229" y="15991"/>
                  </a:cubicBezTo>
                  <a:lnTo>
                    <a:pt x="274" y="15991"/>
                  </a:lnTo>
                  <a:cubicBezTo>
                    <a:pt x="274" y="15991"/>
                    <a:pt x="0" y="29504"/>
                    <a:pt x="69" y="34799"/>
                  </a:cubicBezTo>
                  <a:cubicBezTo>
                    <a:pt x="2351" y="32950"/>
                    <a:pt x="4177" y="29275"/>
                    <a:pt x="5364" y="26582"/>
                  </a:cubicBezTo>
                  <a:cubicBezTo>
                    <a:pt x="6665" y="23637"/>
                    <a:pt x="5204" y="14005"/>
                    <a:pt x="4816" y="9258"/>
                  </a:cubicBezTo>
                  <a:cubicBezTo>
                    <a:pt x="4428" y="4487"/>
                    <a:pt x="3949" y="105"/>
                    <a:pt x="3949" y="105"/>
                  </a:cubicBezTo>
                  <a:lnTo>
                    <a:pt x="3926" y="105"/>
                  </a:lnTo>
                  <a:cubicBezTo>
                    <a:pt x="3888" y="81"/>
                    <a:pt x="3736" y="1"/>
                    <a:pt x="3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3080425" y="4093200"/>
              <a:ext cx="1190950" cy="441000"/>
            </a:xfrm>
            <a:custGeom>
              <a:avLst/>
              <a:gdLst/>
              <a:ahLst/>
              <a:cxnLst/>
              <a:rect l="l" t="t" r="r" b="b"/>
              <a:pathLst>
                <a:path w="47638" h="17640" extrusionOk="0">
                  <a:moveTo>
                    <a:pt x="320" y="0"/>
                  </a:moveTo>
                  <a:cubicBezTo>
                    <a:pt x="115" y="2739"/>
                    <a:pt x="1" y="13330"/>
                    <a:pt x="1576" y="14106"/>
                  </a:cubicBezTo>
                  <a:cubicBezTo>
                    <a:pt x="6915" y="16681"/>
                    <a:pt x="17911" y="17640"/>
                    <a:pt x="27740" y="17640"/>
                  </a:cubicBezTo>
                  <a:cubicBezTo>
                    <a:pt x="36818" y="17640"/>
                    <a:pt x="44900" y="16822"/>
                    <a:pt x="46610" y="15704"/>
                  </a:cubicBezTo>
                  <a:cubicBezTo>
                    <a:pt x="46816" y="15590"/>
                    <a:pt x="46998" y="15453"/>
                    <a:pt x="47181" y="15293"/>
                  </a:cubicBezTo>
                  <a:cubicBezTo>
                    <a:pt x="47592" y="12052"/>
                    <a:pt x="47637" y="7327"/>
                    <a:pt x="47592" y="3401"/>
                  </a:cubicBezTo>
                  <a:lnTo>
                    <a:pt x="47592" y="3401"/>
                  </a:lnTo>
                  <a:cubicBezTo>
                    <a:pt x="45947" y="4946"/>
                    <a:pt x="43493" y="5463"/>
                    <a:pt x="41117" y="5463"/>
                  </a:cubicBezTo>
                  <a:cubicBezTo>
                    <a:pt x="40228" y="5463"/>
                    <a:pt x="39350" y="5391"/>
                    <a:pt x="38530" y="5273"/>
                  </a:cubicBezTo>
                  <a:cubicBezTo>
                    <a:pt x="38456" y="5304"/>
                    <a:pt x="38367" y="5336"/>
                    <a:pt x="38271" y="5336"/>
                  </a:cubicBezTo>
                  <a:cubicBezTo>
                    <a:pt x="38159" y="5336"/>
                    <a:pt x="38036" y="5293"/>
                    <a:pt x="37914" y="5159"/>
                  </a:cubicBezTo>
                  <a:lnTo>
                    <a:pt x="37914" y="5159"/>
                  </a:lnTo>
                  <a:cubicBezTo>
                    <a:pt x="38096" y="5204"/>
                    <a:pt x="38325" y="5227"/>
                    <a:pt x="38530" y="5273"/>
                  </a:cubicBezTo>
                  <a:cubicBezTo>
                    <a:pt x="38621" y="5227"/>
                    <a:pt x="38667" y="5159"/>
                    <a:pt x="38667" y="5159"/>
                  </a:cubicBezTo>
                  <a:cubicBezTo>
                    <a:pt x="37502" y="5125"/>
                    <a:pt x="36318" y="5113"/>
                    <a:pt x="35120" y="5113"/>
                  </a:cubicBezTo>
                  <a:cubicBezTo>
                    <a:pt x="31906" y="5113"/>
                    <a:pt x="28591" y="5201"/>
                    <a:pt x="25268" y="5201"/>
                  </a:cubicBezTo>
                  <a:cubicBezTo>
                    <a:pt x="16437" y="5201"/>
                    <a:pt x="7545" y="4576"/>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3016525" y="3506700"/>
              <a:ext cx="1339875" cy="683225"/>
            </a:xfrm>
            <a:custGeom>
              <a:avLst/>
              <a:gdLst/>
              <a:ahLst/>
              <a:cxnLst/>
              <a:rect l="l" t="t" r="r" b="b"/>
              <a:pathLst>
                <a:path w="53595" h="27329" extrusionOk="0">
                  <a:moveTo>
                    <a:pt x="20669" y="1"/>
                  </a:moveTo>
                  <a:cubicBezTo>
                    <a:pt x="15075" y="1"/>
                    <a:pt x="9982" y="602"/>
                    <a:pt x="7213" y="2666"/>
                  </a:cubicBezTo>
                  <a:cubicBezTo>
                    <a:pt x="1484" y="6912"/>
                    <a:pt x="0" y="19169"/>
                    <a:pt x="2922" y="23049"/>
                  </a:cubicBezTo>
                  <a:cubicBezTo>
                    <a:pt x="3264" y="23483"/>
                    <a:pt x="3630" y="23802"/>
                    <a:pt x="4086" y="24008"/>
                  </a:cubicBezTo>
                  <a:cubicBezTo>
                    <a:pt x="8423" y="25994"/>
                    <a:pt x="17119" y="26131"/>
                    <a:pt x="25747" y="26838"/>
                  </a:cubicBezTo>
                  <a:cubicBezTo>
                    <a:pt x="28973" y="27111"/>
                    <a:pt x="33026" y="27329"/>
                    <a:pt x="36899" y="27329"/>
                  </a:cubicBezTo>
                  <a:cubicBezTo>
                    <a:pt x="43413" y="27329"/>
                    <a:pt x="49415" y="26711"/>
                    <a:pt x="50102" y="24693"/>
                  </a:cubicBezTo>
                  <a:cubicBezTo>
                    <a:pt x="50399" y="23802"/>
                    <a:pt x="50125" y="21063"/>
                    <a:pt x="50216" y="19123"/>
                  </a:cubicBezTo>
                  <a:cubicBezTo>
                    <a:pt x="50467" y="13988"/>
                    <a:pt x="49965" y="7505"/>
                    <a:pt x="50901" y="5907"/>
                  </a:cubicBezTo>
                  <a:cubicBezTo>
                    <a:pt x="51882" y="4262"/>
                    <a:pt x="52693" y="3955"/>
                    <a:pt x="53163" y="3955"/>
                  </a:cubicBezTo>
                  <a:cubicBezTo>
                    <a:pt x="53404" y="3955"/>
                    <a:pt x="53556" y="4035"/>
                    <a:pt x="53594" y="4059"/>
                  </a:cubicBezTo>
                  <a:cubicBezTo>
                    <a:pt x="53366" y="3899"/>
                    <a:pt x="49486" y="1411"/>
                    <a:pt x="41017" y="1160"/>
                  </a:cubicBezTo>
                  <a:cubicBezTo>
                    <a:pt x="36063" y="1018"/>
                    <a:pt x="27943" y="1"/>
                    <a:pt x="20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3459325" y="4023700"/>
              <a:ext cx="233425" cy="278400"/>
            </a:xfrm>
            <a:custGeom>
              <a:avLst/>
              <a:gdLst/>
              <a:ahLst/>
              <a:cxnLst/>
              <a:rect l="l" t="t" r="r" b="b"/>
              <a:pathLst>
                <a:path w="9337" h="11136" extrusionOk="0">
                  <a:moveTo>
                    <a:pt x="5007" y="1"/>
                  </a:moveTo>
                  <a:cubicBezTo>
                    <a:pt x="3239" y="1"/>
                    <a:pt x="1362" y="186"/>
                    <a:pt x="1028" y="520"/>
                  </a:cubicBezTo>
                  <a:cubicBezTo>
                    <a:pt x="1" y="1548"/>
                    <a:pt x="24" y="8852"/>
                    <a:pt x="435" y="10107"/>
                  </a:cubicBezTo>
                  <a:cubicBezTo>
                    <a:pt x="582" y="10535"/>
                    <a:pt x="3756" y="11135"/>
                    <a:pt x="6079" y="11135"/>
                  </a:cubicBezTo>
                  <a:cubicBezTo>
                    <a:pt x="7348" y="11135"/>
                    <a:pt x="8363" y="10956"/>
                    <a:pt x="8492" y="10472"/>
                  </a:cubicBezTo>
                  <a:cubicBezTo>
                    <a:pt x="8766" y="9377"/>
                    <a:pt x="9336" y="771"/>
                    <a:pt x="8013" y="292"/>
                  </a:cubicBezTo>
                  <a:cubicBezTo>
                    <a:pt x="7455" y="94"/>
                    <a:pt x="6258" y="1"/>
                    <a:pt x="5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Literacy Subject for Pre-K: Strengthen Visual Discrimination by Slidesgo ">
  <a:themeElements>
    <a:clrScheme name="Simple Light">
      <a:dk1>
        <a:srgbClr val="25A0A6"/>
      </a:dk1>
      <a:lt1>
        <a:srgbClr val="FFFFFF"/>
      </a:lt1>
      <a:dk2>
        <a:srgbClr val="595959"/>
      </a:dk2>
      <a:lt2>
        <a:srgbClr val="EEEEEE"/>
      </a:lt2>
      <a:accent1>
        <a:srgbClr val="25A0A6"/>
      </a:accent1>
      <a:accent2>
        <a:srgbClr val="FF5F49"/>
      </a:accent2>
      <a:accent3>
        <a:srgbClr val="FFB900"/>
      </a:accent3>
      <a:accent4>
        <a:srgbClr val="F6BABB"/>
      </a:accent4>
      <a:accent5>
        <a:srgbClr val="ACDCDC"/>
      </a:accent5>
      <a:accent6>
        <a:srgbClr val="6FC2D1"/>
      </a:accent6>
      <a:hlink>
        <a:srgbClr val="25A0A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1539</Words>
  <Application>Microsoft Office PowerPoint</Application>
  <PresentationFormat>Presentación en pantalla (16:9)</PresentationFormat>
  <Paragraphs>61</Paragraphs>
  <Slides>11</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Patrick Hand</vt:lpstr>
      <vt:lpstr>Calibri</vt:lpstr>
      <vt:lpstr>Arial</vt:lpstr>
      <vt:lpstr>Arial Narrow</vt:lpstr>
      <vt:lpstr>Nunito Light</vt:lpstr>
      <vt:lpstr>Wingdings</vt:lpstr>
      <vt:lpstr>Sofia</vt:lpstr>
      <vt:lpstr>Montserrat SemiBold</vt:lpstr>
      <vt:lpstr>Symbol</vt:lpstr>
      <vt:lpstr>Montserrat</vt:lpstr>
      <vt:lpstr>Literacy Subject for Pre-K: Strengthen Visual Discrimination by Slidesgo </vt:lpstr>
      <vt:lpstr>ORIENTACIONES ASOCIADAS A CUIDADOS INFANTILES Y DERECHO A SALA CUNA  FUNCIONARIAS/0S DE H.E.T.G.   TRABAJADORAS SOCIALES: MARIA CARVAJAL D. CAROLINA ROJAS Q. fono: 575829-2405829</vt:lpstr>
      <vt:lpstr>En la actualidad, la protección de la infancia es un tema prioritario en las políticas públicas de gobierno; por esta razón se han establecido políticas sociales de estado que han normado y entregado leyes y beneficios asociados a la maternidad, afortunadamente, esto ha cambiado y esta forma obsoleta de ver la sociedad está llegando a su fin. Una mujer puede ser mujer, madre y trabajadora. Respecto a los derechos laborales estos están principalmente contendidos en el Código del Trabajo, enmarcado en la ley 20.891, la que regula el ejercicio del derecho a sala cuna para los funcionarios públicos plasmados en Protocolo de Cuidados Infantiles del Servicio de Salud Tarapacá, contenido particularmente en Art. 203 del Código del Trabajo derecho sala cuna.  En cuanto a la “Protección a la maternidad, la paternidad y la vida familiar” ésta se entiende por derechos a favor de las madres trabajadoras, y en algunas hipótesis al padre trabajador. Siendo estos: el descanso maternal (prenatal y licencia posnatal), permiso postnatal parental, fuero maternal, derecho de alimentación y sala cuna, entre otros.  Por tal motivo es que la invitamos a conocer algunos de estos procesos los cuales permitirán una mejor orientación a nuestras madres o padres trabajadoras/es de la comunidad hospitalaria.  </vt:lpstr>
      <vt:lpstr>Descanso maternal (pre y postnatal): Derecho de descanso irrenunciable maternal de 42 días antes del parto y de 84 días después del parto, correspondiendo a días corridos.   Permiso parental postnatal: Derecho a 12 semanas continuas del postnatal, sin embargo, la trabajadora puede optar por incorporase a su función laboral una vez terminado su postnatal por la mitad de su jornada extendiéndose este permiso parental a 18 semanas.      Permiso Paterno por nacimiento de un hijo/a:  Derecho irrenunciable que pertenece al padre, descanso de 5 días que pueden ser usados de forma continua o ser distribuidos dentro del primer mes contados desde el nacimiento del niño/ña.  </vt:lpstr>
      <vt:lpstr>Presentación de PowerPoint</vt:lpstr>
      <vt:lpstr>Limitaciones y prohibiciones para el trabajo de la mujer en estado de gestación: </vt:lpstr>
      <vt:lpstr>  Proceso de ingreso Sala Cuna:  </vt:lpstr>
      <vt:lpstr>Presentación de PowerPoint</vt:lpstr>
      <vt:lpstr>SALA CUNA Y JARDIN INFANTIL MELODIA </vt:lpstr>
      <vt:lpstr>Para formalizar la matrícula debe presentar: </vt:lpstr>
      <vt:lpstr>PROCEDIMIENTO PARA LA ETAPA DE ADAPTACION DEL NIÑO/ÑA </vt:lpstr>
      <vt:lpstr>CASOS ECEPCIONALES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Subject for Pre-K: Strengthen Visual Discrimination</dc:title>
  <dc:creator>Maria Carvajal Diaz</dc:creator>
  <cp:lastModifiedBy>Maria Carvajal Diaz</cp:lastModifiedBy>
  <cp:revision>19</cp:revision>
  <cp:lastPrinted>2025-01-22T18:28:38Z</cp:lastPrinted>
  <dcterms:modified xsi:type="dcterms:W3CDTF">2025-01-27T14:33:51Z</dcterms:modified>
</cp:coreProperties>
</file>